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58" r:id="rId7"/>
    <p:sldId id="263" r:id="rId8"/>
    <p:sldId id="269" r:id="rId9"/>
    <p:sldId id="264" r:id="rId10"/>
    <p:sldId id="270" r:id="rId11"/>
    <p:sldId id="261" r:id="rId12"/>
    <p:sldId id="260" r:id="rId13"/>
    <p:sldId id="266" r:id="rId14"/>
    <p:sldId id="265" r:id="rId15"/>
    <p:sldId id="272" r:id="rId16"/>
    <p:sldId id="273"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31090-C8C4-442A-969C-AF79C9266B5C}" v="375" dt="2022-11-24T11:25:46.552"/>
    <p1510:client id="{152DB0C9-DEF9-4951-BCB4-F8BD48E4E2F3}" v="66" dt="2022-11-23T16:24:40.544"/>
    <p1510:client id="{2EED5626-2468-436D-A6A0-D85ABDE40A0B}" v="2327" dt="2022-11-24T14:15:43.032"/>
    <p1510:client id="{4AD6BD9B-3EFC-4BDB-8ACC-E86C3416F472}" v="1033" dt="2022-11-24T16:23:00.314"/>
    <p1510:client id="{4B314D71-327F-4ED6-ACA9-DD6C3A6CE30C}" v="85" dt="2022-11-23T18:02:04.695"/>
    <p1510:client id="{7C2D8277-8C53-4825-BB13-88A69206CA4E}" v="399" dt="2022-11-24T12:22:10.9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11/24/2022</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hyperlink" Target="http://luizricardo.org/2014/03/javascript-substituicao-em-strings/" TargetMode="External"/><Relationship Id="rId3" Type="http://schemas.openxmlformats.org/officeDocument/2006/relationships/hyperlink" Target="https://www.finsmes.com/2020/03/netlify-raises-53m-in-series-c-funding.html" TargetMode="External"/><Relationship Id="rId7"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hyperlink" Target="http://stackoverflow.com/questions/17781684/is-there-official-javascript-and-css-icons" TargetMode="External"/><Relationship Id="rId5" Type="http://schemas.openxmlformats.org/officeDocument/2006/relationships/image" Target="../media/image20.jpe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scort1.netlify.app" TargetMode="External"/><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oy&#10;&#10;Description automatically generated">
            <a:extLst>
              <a:ext uri="{FF2B5EF4-FFF2-40B4-BE49-F238E27FC236}">
                <a16:creationId xmlns:a16="http://schemas.microsoft.com/office/drawing/2014/main" id="{C33B1012-2D1F-3EBA-57B4-3CE4F176F844}"/>
              </a:ext>
            </a:extLst>
          </p:cNvPr>
          <p:cNvPicPr>
            <a:picLocks noChangeAspect="1"/>
          </p:cNvPicPr>
          <p:nvPr/>
        </p:nvPicPr>
        <p:blipFill rotWithShape="1">
          <a:blip r:embed="rId2"/>
          <a:srcRect t="8428" r="12563" b="662"/>
          <a:stretch/>
        </p:blipFill>
        <p:spPr>
          <a:xfrm>
            <a:off x="2553546" y="-9180"/>
            <a:ext cx="9629274" cy="6857999"/>
          </a:xfrm>
          <a:prstGeom prst="rect">
            <a:avLst/>
          </a:prstGeom>
        </p:spPr>
      </p:pic>
      <p:sp>
        <p:nvSpPr>
          <p:cNvPr id="48" name="Freeform: Shape 47">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134112" y="382646"/>
            <a:ext cx="3879232" cy="2248122"/>
          </a:xfrm>
        </p:spPr>
        <p:txBody>
          <a:bodyPr anchor="b">
            <a:normAutofit/>
          </a:bodyPr>
          <a:lstStyle/>
          <a:p>
            <a:r>
              <a:rPr lang="en-US" sz="5400"/>
              <a:t>Escort</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476002" y="2933279"/>
            <a:ext cx="4617703" cy="647525"/>
          </a:xfrm>
        </p:spPr>
        <p:txBody>
          <a:bodyPr anchor="t">
            <a:normAutofit/>
          </a:bodyPr>
          <a:lstStyle/>
          <a:p>
            <a:r>
              <a:rPr lang="en-US" sz="2000" b="1" dirty="0">
                <a:solidFill>
                  <a:schemeClr val="tx1">
                    <a:lumMod val="95000"/>
                  </a:schemeClr>
                </a:solidFill>
              </a:rPr>
              <a:t>Journey of a thousand miles begins with a single step...</a:t>
            </a:r>
          </a:p>
          <a:p>
            <a:endParaRPr lang="en-US" sz="2000" b="1" dirty="0">
              <a:solidFill>
                <a:schemeClr val="tx1">
                  <a:lumMod val="95000"/>
                </a:schemeClr>
              </a:solidFill>
            </a:endParaRPr>
          </a:p>
        </p:txBody>
      </p:sp>
    </p:spTree>
    <p:extLst>
      <p:ext uri="{BB962C8B-B14F-4D97-AF65-F5344CB8AC3E}">
        <p14:creationId xmlns:p14="http://schemas.microsoft.com/office/powerpoint/2010/main" val="258605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ESCORT</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a:p>
        </p:txBody>
      </p:sp>
      <p:pic>
        <p:nvPicPr>
          <p:cNvPr id="10" name="Picture 10" descr="Timeline&#10;&#10;Description automatically generated">
            <a:extLst>
              <a:ext uri="{FF2B5EF4-FFF2-40B4-BE49-F238E27FC236}">
                <a16:creationId xmlns:a16="http://schemas.microsoft.com/office/drawing/2014/main" id="{3B354441-647D-184B-BB9E-425EDE55D7FF}"/>
              </a:ext>
            </a:extLst>
          </p:cNvPr>
          <p:cNvPicPr>
            <a:picLocks noChangeAspect="1"/>
          </p:cNvPicPr>
          <p:nvPr/>
        </p:nvPicPr>
        <p:blipFill>
          <a:blip r:embed="rId2"/>
          <a:stretch>
            <a:fillRect/>
          </a:stretch>
        </p:blipFill>
        <p:spPr>
          <a:xfrm>
            <a:off x="7325710" y="4369818"/>
            <a:ext cx="4100785" cy="1989673"/>
          </a:xfrm>
          <a:prstGeom prst="rect">
            <a:avLst/>
          </a:prstGeom>
        </p:spPr>
      </p:pic>
      <p:sp>
        <p:nvSpPr>
          <p:cNvPr id="11" name="TextBox 10">
            <a:extLst>
              <a:ext uri="{FF2B5EF4-FFF2-40B4-BE49-F238E27FC236}">
                <a16:creationId xmlns:a16="http://schemas.microsoft.com/office/drawing/2014/main" id="{D293794F-0B16-3F17-5065-EFB0C8047739}"/>
              </a:ext>
            </a:extLst>
          </p:cNvPr>
          <p:cNvSpPr txBox="1"/>
          <p:nvPr/>
        </p:nvSpPr>
        <p:spPr>
          <a:xfrm>
            <a:off x="3569138" y="2550947"/>
            <a:ext cx="3766206" cy="14780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Box 11">
            <a:extLst>
              <a:ext uri="{FF2B5EF4-FFF2-40B4-BE49-F238E27FC236}">
                <a16:creationId xmlns:a16="http://schemas.microsoft.com/office/drawing/2014/main" id="{EF2A06E9-4CB2-C180-5CDE-F82F41F7CC38}"/>
              </a:ext>
            </a:extLst>
          </p:cNvPr>
          <p:cNvSpPr txBox="1"/>
          <p:nvPr/>
        </p:nvSpPr>
        <p:spPr>
          <a:xfrm>
            <a:off x="3853793" y="1900198"/>
            <a:ext cx="340491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Ø"/>
            </a:pPr>
            <a:r>
              <a:rPr lang="en-US" dirty="0">
                <a:ea typeface="+mn-lt"/>
                <a:cs typeface="+mn-lt"/>
              </a:rPr>
              <a:t>After selecting the </a:t>
            </a:r>
            <a:r>
              <a:rPr lang="en-US" b="1" dirty="0">
                <a:ea typeface="+mn-lt"/>
                <a:cs typeface="+mn-lt"/>
              </a:rPr>
              <a:t>Destination </a:t>
            </a:r>
            <a:r>
              <a:rPr lang="en-US" dirty="0">
                <a:ea typeface="+mn-lt"/>
                <a:cs typeface="+mn-lt"/>
              </a:rPr>
              <a:t>in </a:t>
            </a:r>
            <a:r>
              <a:rPr lang="en-US" b="1" dirty="0">
                <a:ea typeface="+mn-lt"/>
                <a:cs typeface="+mn-lt"/>
              </a:rPr>
              <a:t>Home page </a:t>
            </a:r>
            <a:r>
              <a:rPr lang="en-US" dirty="0">
                <a:ea typeface="+mn-lt"/>
                <a:cs typeface="+mn-lt"/>
              </a:rPr>
              <a:t>, </a:t>
            </a:r>
          </a:p>
          <a:p>
            <a:pPr marL="285750" indent="-285750">
              <a:buFont typeface="Wingdings,Sans-Serif"/>
              <a:buChar char="Ø"/>
            </a:pPr>
            <a:r>
              <a:rPr lang="en-US" dirty="0">
                <a:ea typeface="+mn-lt"/>
                <a:cs typeface="+mn-lt"/>
              </a:rPr>
              <a:t>All the tourist places in that destination will be Appeared on the screen </a:t>
            </a:r>
          </a:p>
          <a:p>
            <a:pPr marL="285750" indent="-285750">
              <a:buFont typeface="Wingdings,Sans-Serif"/>
              <a:buChar char="Ø"/>
            </a:pPr>
            <a:r>
              <a:rPr lang="en-US" dirty="0">
                <a:ea typeface="+mn-lt"/>
                <a:cs typeface="+mn-lt"/>
              </a:rPr>
              <a:t>On the title bar you can see </a:t>
            </a:r>
            <a:r>
              <a:rPr lang="en-US" b="1" dirty="0">
                <a:ea typeface="+mn-lt"/>
                <a:cs typeface="+mn-lt"/>
              </a:rPr>
              <a:t>Restaurants . </a:t>
            </a:r>
            <a:r>
              <a:rPr lang="en-US" dirty="0">
                <a:ea typeface="+mn-lt"/>
                <a:cs typeface="+mn-lt"/>
              </a:rPr>
              <a:t>By clicking on it</a:t>
            </a:r>
            <a:r>
              <a:rPr lang="en-US" b="1" dirty="0">
                <a:ea typeface="+mn-lt"/>
                <a:cs typeface="+mn-lt"/>
              </a:rPr>
              <a:t> ,</a:t>
            </a:r>
            <a:r>
              <a:rPr lang="en-US" dirty="0">
                <a:ea typeface="+mn-lt"/>
                <a:cs typeface="+mn-lt"/>
              </a:rPr>
              <a:t> you can see Restaurants in each place like this.</a:t>
            </a:r>
          </a:p>
          <a:p>
            <a:pPr marL="285750" indent="-285750">
              <a:buFont typeface="Wingdings,Sans-Serif"/>
              <a:buChar char="Ø"/>
            </a:pPr>
            <a:r>
              <a:rPr lang="en-US" dirty="0">
                <a:ea typeface="+mn-lt"/>
                <a:cs typeface="+mn-lt"/>
              </a:rPr>
              <a:t>For the location click on desired tab.</a:t>
            </a:r>
          </a:p>
          <a:p>
            <a:pPr algn="l"/>
            <a:endParaRPr lang="en-US" dirty="0"/>
          </a:p>
          <a:p>
            <a:endParaRPr lang="en-US" dirty="0"/>
          </a:p>
        </p:txBody>
      </p:sp>
      <p:pic>
        <p:nvPicPr>
          <p:cNvPr id="2" name="Picture 2">
            <a:extLst>
              <a:ext uri="{FF2B5EF4-FFF2-40B4-BE49-F238E27FC236}">
                <a16:creationId xmlns:a16="http://schemas.microsoft.com/office/drawing/2014/main" id="{E5631E5A-B86B-245F-CC89-75674CAAA2B4}"/>
              </a:ext>
            </a:extLst>
          </p:cNvPr>
          <p:cNvPicPr>
            <a:picLocks noChangeAspect="1"/>
          </p:cNvPicPr>
          <p:nvPr/>
        </p:nvPicPr>
        <p:blipFill>
          <a:blip r:embed="rId3"/>
          <a:stretch>
            <a:fillRect/>
          </a:stretch>
        </p:blipFill>
        <p:spPr>
          <a:xfrm>
            <a:off x="-3672" y="179601"/>
            <a:ext cx="3835706" cy="2055327"/>
          </a:xfrm>
          <a:prstGeom prst="rect">
            <a:avLst/>
          </a:prstGeom>
        </p:spPr>
      </p:pic>
      <p:pic>
        <p:nvPicPr>
          <p:cNvPr id="3" name="Picture 3" descr="Timeline&#10;&#10;Description automatically generated">
            <a:extLst>
              <a:ext uri="{FF2B5EF4-FFF2-40B4-BE49-F238E27FC236}">
                <a16:creationId xmlns:a16="http://schemas.microsoft.com/office/drawing/2014/main" id="{C31C50B7-8996-2348-9D1F-8EDFB57AF0A8}"/>
              </a:ext>
            </a:extLst>
          </p:cNvPr>
          <p:cNvPicPr>
            <a:picLocks noChangeAspect="1"/>
          </p:cNvPicPr>
          <p:nvPr/>
        </p:nvPicPr>
        <p:blipFill>
          <a:blip r:embed="rId4"/>
          <a:stretch>
            <a:fillRect/>
          </a:stretch>
        </p:blipFill>
        <p:spPr>
          <a:xfrm>
            <a:off x="7258280" y="178709"/>
            <a:ext cx="4101946" cy="2038751"/>
          </a:xfrm>
          <a:prstGeom prst="rect">
            <a:avLst/>
          </a:prstGeom>
        </p:spPr>
      </p:pic>
      <p:pic>
        <p:nvPicPr>
          <p:cNvPr id="4" name="Picture 6" descr="Timeline&#10;&#10;Description automatically generated">
            <a:extLst>
              <a:ext uri="{FF2B5EF4-FFF2-40B4-BE49-F238E27FC236}">
                <a16:creationId xmlns:a16="http://schemas.microsoft.com/office/drawing/2014/main" id="{684EA0D9-77A1-C4B3-D078-91DC806710B3}"/>
              </a:ext>
            </a:extLst>
          </p:cNvPr>
          <p:cNvPicPr>
            <a:picLocks noChangeAspect="1"/>
          </p:cNvPicPr>
          <p:nvPr/>
        </p:nvPicPr>
        <p:blipFill>
          <a:blip r:embed="rId5"/>
          <a:stretch>
            <a:fillRect/>
          </a:stretch>
        </p:blipFill>
        <p:spPr>
          <a:xfrm>
            <a:off x="198304" y="4380801"/>
            <a:ext cx="3716355" cy="1970664"/>
          </a:xfrm>
          <a:prstGeom prst="rect">
            <a:avLst/>
          </a:prstGeom>
        </p:spPr>
      </p:pic>
      <p:cxnSp>
        <p:nvCxnSpPr>
          <p:cNvPr id="7" name="Connector: Curved 6">
            <a:extLst>
              <a:ext uri="{FF2B5EF4-FFF2-40B4-BE49-F238E27FC236}">
                <a16:creationId xmlns:a16="http://schemas.microsoft.com/office/drawing/2014/main" id="{D01B961D-50CA-2873-0D6B-3F6F3C19C21B}"/>
              </a:ext>
            </a:extLst>
          </p:cNvPr>
          <p:cNvCxnSpPr/>
          <p:nvPr/>
        </p:nvCxnSpPr>
        <p:spPr>
          <a:xfrm>
            <a:off x="3903643" y="428739"/>
            <a:ext cx="785869" cy="574713"/>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821F164-5509-B73F-D338-AC65A278F2E7}"/>
              </a:ext>
            </a:extLst>
          </p:cNvPr>
          <p:cNvSpPr txBox="1"/>
          <p:nvPr/>
        </p:nvSpPr>
        <p:spPr>
          <a:xfrm>
            <a:off x="4633970" y="883643"/>
            <a:ext cx="21528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Restaurants in Goa</a:t>
            </a:r>
            <a:endParaRPr lang="en-US" sz="1100" b="1"/>
          </a:p>
        </p:txBody>
      </p:sp>
      <p:cxnSp>
        <p:nvCxnSpPr>
          <p:cNvPr id="9" name="Connector: Curved 8">
            <a:extLst>
              <a:ext uri="{FF2B5EF4-FFF2-40B4-BE49-F238E27FC236}">
                <a16:creationId xmlns:a16="http://schemas.microsoft.com/office/drawing/2014/main" id="{029A051D-9D7A-88EC-1D68-57E695138F24}"/>
              </a:ext>
            </a:extLst>
          </p:cNvPr>
          <p:cNvCxnSpPr/>
          <p:nvPr/>
        </p:nvCxnSpPr>
        <p:spPr>
          <a:xfrm flipV="1">
            <a:off x="6446703" y="829017"/>
            <a:ext cx="749146" cy="637143"/>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DE730F-67BC-E932-B080-CEB07964980E}"/>
              </a:ext>
            </a:extLst>
          </p:cNvPr>
          <p:cNvSpPr txBox="1"/>
          <p:nvPr/>
        </p:nvSpPr>
        <p:spPr>
          <a:xfrm>
            <a:off x="4950705" y="1377109"/>
            <a:ext cx="169613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Restaurants in Mumbai</a:t>
            </a:r>
          </a:p>
        </p:txBody>
      </p:sp>
      <p:cxnSp>
        <p:nvCxnSpPr>
          <p:cNvPr id="14" name="Connector: Curved 13">
            <a:extLst>
              <a:ext uri="{FF2B5EF4-FFF2-40B4-BE49-F238E27FC236}">
                <a16:creationId xmlns:a16="http://schemas.microsoft.com/office/drawing/2014/main" id="{785C8D01-2173-8061-A171-F95075A7719D}"/>
              </a:ext>
            </a:extLst>
          </p:cNvPr>
          <p:cNvCxnSpPr/>
          <p:nvPr/>
        </p:nvCxnSpPr>
        <p:spPr>
          <a:xfrm>
            <a:off x="3969055" y="5580270"/>
            <a:ext cx="372737" cy="703242"/>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329676-F2DF-B4EC-CECB-A09427CA2414}"/>
              </a:ext>
            </a:extLst>
          </p:cNvPr>
          <p:cNvSpPr txBox="1"/>
          <p:nvPr/>
        </p:nvSpPr>
        <p:spPr>
          <a:xfrm>
            <a:off x="4262149" y="6148789"/>
            <a:ext cx="150104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Restaurants in Delhi</a:t>
            </a:r>
          </a:p>
        </p:txBody>
      </p:sp>
      <p:cxnSp>
        <p:nvCxnSpPr>
          <p:cNvPr id="16" name="Connector: Curved 15">
            <a:extLst>
              <a:ext uri="{FF2B5EF4-FFF2-40B4-BE49-F238E27FC236}">
                <a16:creationId xmlns:a16="http://schemas.microsoft.com/office/drawing/2014/main" id="{E94FAE15-8727-6BB9-D6FC-9C8B66BBEEB4}"/>
              </a:ext>
            </a:extLst>
          </p:cNvPr>
          <p:cNvCxnSpPr/>
          <p:nvPr/>
        </p:nvCxnSpPr>
        <p:spPr>
          <a:xfrm>
            <a:off x="6540806" y="5875201"/>
            <a:ext cx="785868" cy="473726"/>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D35C32-6341-D0A8-4D90-832445F3F0A6}"/>
              </a:ext>
            </a:extLst>
          </p:cNvPr>
          <p:cNvSpPr txBox="1"/>
          <p:nvPr/>
        </p:nvSpPr>
        <p:spPr>
          <a:xfrm>
            <a:off x="4865783" y="5795330"/>
            <a:ext cx="186598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Restaurants in Hyderabad</a:t>
            </a:r>
          </a:p>
        </p:txBody>
      </p: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ESCORT</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11</a:t>
            </a:fld>
            <a:endParaRPr lang="en-US"/>
          </a:p>
        </p:txBody>
      </p:sp>
      <p:pic>
        <p:nvPicPr>
          <p:cNvPr id="10" name="Picture 10" descr="Timeline&#10;&#10;Description automatically generated">
            <a:extLst>
              <a:ext uri="{FF2B5EF4-FFF2-40B4-BE49-F238E27FC236}">
                <a16:creationId xmlns:a16="http://schemas.microsoft.com/office/drawing/2014/main" id="{0FC1D16E-6765-4173-C284-6C413AC6AB4F}"/>
              </a:ext>
            </a:extLst>
          </p:cNvPr>
          <p:cNvPicPr>
            <a:picLocks noChangeAspect="1"/>
          </p:cNvPicPr>
          <p:nvPr/>
        </p:nvPicPr>
        <p:blipFill>
          <a:blip r:embed="rId2"/>
          <a:stretch>
            <a:fillRect/>
          </a:stretch>
        </p:blipFill>
        <p:spPr>
          <a:xfrm>
            <a:off x="8112088" y="4473145"/>
            <a:ext cx="3541922" cy="1877783"/>
          </a:xfrm>
          <a:prstGeom prst="rect">
            <a:avLst/>
          </a:prstGeom>
        </p:spPr>
      </p:pic>
      <p:pic>
        <p:nvPicPr>
          <p:cNvPr id="11" name="Picture 11">
            <a:extLst>
              <a:ext uri="{FF2B5EF4-FFF2-40B4-BE49-F238E27FC236}">
                <a16:creationId xmlns:a16="http://schemas.microsoft.com/office/drawing/2014/main" id="{3243344F-5E3D-C8DF-BC1D-057C8F5D7426}"/>
              </a:ext>
            </a:extLst>
          </p:cNvPr>
          <p:cNvPicPr>
            <a:picLocks noChangeAspect="1"/>
          </p:cNvPicPr>
          <p:nvPr/>
        </p:nvPicPr>
        <p:blipFill>
          <a:blip r:embed="rId3"/>
          <a:stretch>
            <a:fillRect/>
          </a:stretch>
        </p:blipFill>
        <p:spPr>
          <a:xfrm>
            <a:off x="170762" y="4357367"/>
            <a:ext cx="3955054" cy="2008351"/>
          </a:xfrm>
          <a:prstGeom prst="rect">
            <a:avLst/>
          </a:prstGeom>
        </p:spPr>
      </p:pic>
      <p:pic>
        <p:nvPicPr>
          <p:cNvPr id="12" name="Picture 12" descr="Timeline&#10;&#10;Description automatically generated">
            <a:extLst>
              <a:ext uri="{FF2B5EF4-FFF2-40B4-BE49-F238E27FC236}">
                <a16:creationId xmlns:a16="http://schemas.microsoft.com/office/drawing/2014/main" id="{8C609A4B-8B16-4507-7C3D-F295E169B405}"/>
              </a:ext>
            </a:extLst>
          </p:cNvPr>
          <p:cNvPicPr>
            <a:picLocks noChangeAspect="1"/>
          </p:cNvPicPr>
          <p:nvPr/>
        </p:nvPicPr>
        <p:blipFill>
          <a:blip r:embed="rId4"/>
          <a:stretch>
            <a:fillRect/>
          </a:stretch>
        </p:blipFill>
        <p:spPr>
          <a:xfrm>
            <a:off x="8112087" y="223183"/>
            <a:ext cx="3541922" cy="2050789"/>
          </a:xfrm>
          <a:prstGeom prst="rect">
            <a:avLst/>
          </a:prstGeom>
        </p:spPr>
      </p:pic>
      <p:pic>
        <p:nvPicPr>
          <p:cNvPr id="13" name="Picture 13" descr="Graphical user interface&#10;&#10;Description automatically generated">
            <a:extLst>
              <a:ext uri="{FF2B5EF4-FFF2-40B4-BE49-F238E27FC236}">
                <a16:creationId xmlns:a16="http://schemas.microsoft.com/office/drawing/2014/main" id="{54393B4A-5968-040A-487F-D2D879451FC9}"/>
              </a:ext>
            </a:extLst>
          </p:cNvPr>
          <p:cNvPicPr>
            <a:picLocks noChangeAspect="1"/>
          </p:cNvPicPr>
          <p:nvPr/>
        </p:nvPicPr>
        <p:blipFill>
          <a:blip r:embed="rId5"/>
          <a:stretch>
            <a:fillRect/>
          </a:stretch>
        </p:blipFill>
        <p:spPr>
          <a:xfrm>
            <a:off x="170761" y="223898"/>
            <a:ext cx="3955055" cy="2049360"/>
          </a:xfrm>
          <a:prstGeom prst="rect">
            <a:avLst/>
          </a:prstGeom>
        </p:spPr>
      </p:pic>
      <p:sp>
        <p:nvSpPr>
          <p:cNvPr id="14" name="TextBox 13">
            <a:extLst>
              <a:ext uri="{FF2B5EF4-FFF2-40B4-BE49-F238E27FC236}">
                <a16:creationId xmlns:a16="http://schemas.microsoft.com/office/drawing/2014/main" id="{ABEB6392-2418-C11B-E67A-611F39B04DB8}"/>
              </a:ext>
            </a:extLst>
          </p:cNvPr>
          <p:cNvSpPr txBox="1"/>
          <p:nvPr/>
        </p:nvSpPr>
        <p:spPr>
          <a:xfrm>
            <a:off x="4386090" y="1769584"/>
            <a:ext cx="330506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ea typeface="+mn-lt"/>
                <a:cs typeface="+mn-lt"/>
              </a:rPr>
              <a:t>After selecting the </a:t>
            </a:r>
            <a:r>
              <a:rPr lang="en-US" b="1" dirty="0">
                <a:ea typeface="+mn-lt"/>
                <a:cs typeface="+mn-lt"/>
              </a:rPr>
              <a:t>Destination </a:t>
            </a:r>
            <a:r>
              <a:rPr lang="en-US" dirty="0">
                <a:ea typeface="+mn-lt"/>
                <a:cs typeface="+mn-lt"/>
              </a:rPr>
              <a:t>in </a:t>
            </a:r>
            <a:r>
              <a:rPr lang="en-US" b="1" dirty="0">
                <a:ea typeface="+mn-lt"/>
                <a:cs typeface="+mn-lt"/>
              </a:rPr>
              <a:t>Home page </a:t>
            </a:r>
          </a:p>
          <a:p>
            <a:pPr marL="285750" indent="-285750">
              <a:buFont typeface="Wingdings,Sans-Serif"/>
              <a:buChar char="Ø"/>
            </a:pPr>
            <a:r>
              <a:rPr lang="en-US" dirty="0">
                <a:ea typeface="+mn-lt"/>
                <a:cs typeface="+mn-lt"/>
              </a:rPr>
              <a:t>On the title bar you can see </a:t>
            </a:r>
            <a:r>
              <a:rPr lang="en-US" b="1" dirty="0">
                <a:ea typeface="+mn-lt"/>
                <a:cs typeface="+mn-lt"/>
              </a:rPr>
              <a:t>Hotels . </a:t>
            </a:r>
            <a:r>
              <a:rPr lang="en-US" dirty="0">
                <a:ea typeface="+mn-lt"/>
                <a:cs typeface="+mn-lt"/>
              </a:rPr>
              <a:t>By clicking on it</a:t>
            </a:r>
            <a:r>
              <a:rPr lang="en-US" b="1" dirty="0">
                <a:ea typeface="+mn-lt"/>
                <a:cs typeface="+mn-lt"/>
              </a:rPr>
              <a:t> ,</a:t>
            </a:r>
            <a:r>
              <a:rPr lang="en-US" dirty="0">
                <a:ea typeface="+mn-lt"/>
                <a:cs typeface="+mn-lt"/>
              </a:rPr>
              <a:t> you can see </a:t>
            </a:r>
            <a:r>
              <a:rPr lang="en-US" b="1" dirty="0">
                <a:ea typeface="+mn-lt"/>
                <a:cs typeface="+mn-lt"/>
              </a:rPr>
              <a:t>Hotels</a:t>
            </a:r>
            <a:r>
              <a:rPr lang="en-US" dirty="0">
                <a:ea typeface="+mn-lt"/>
                <a:cs typeface="+mn-lt"/>
              </a:rPr>
              <a:t> in each place like this.</a:t>
            </a:r>
          </a:p>
          <a:p>
            <a:pPr marL="285750" indent="-285750">
              <a:buFont typeface="Wingdings,Sans-Serif"/>
              <a:buChar char="Ø"/>
            </a:pPr>
            <a:r>
              <a:rPr lang="en-US" dirty="0">
                <a:ea typeface="+mn-lt"/>
                <a:cs typeface="+mn-lt"/>
              </a:rPr>
              <a:t>For the location click on desired tab.</a:t>
            </a:r>
          </a:p>
          <a:p>
            <a:pPr marL="285750" indent="-285750">
              <a:buFont typeface="Wingdings"/>
              <a:buChar char="Ø"/>
            </a:pPr>
            <a:endParaRPr lang="en-US" b="1" dirty="0"/>
          </a:p>
        </p:txBody>
      </p:sp>
      <p:cxnSp>
        <p:nvCxnSpPr>
          <p:cNvPr id="15" name="Connector: Curved 14">
            <a:extLst>
              <a:ext uri="{FF2B5EF4-FFF2-40B4-BE49-F238E27FC236}">
                <a16:creationId xmlns:a16="http://schemas.microsoft.com/office/drawing/2014/main" id="{2EEC18E2-B160-1334-55AC-3D4147131CD9}"/>
              </a:ext>
            </a:extLst>
          </p:cNvPr>
          <p:cNvCxnSpPr/>
          <p:nvPr/>
        </p:nvCxnSpPr>
        <p:spPr>
          <a:xfrm>
            <a:off x="4215788" y="346112"/>
            <a:ext cx="1189820" cy="455363"/>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843696-1BBD-0F1C-CEBE-E272E698DCB8}"/>
              </a:ext>
            </a:extLst>
          </p:cNvPr>
          <p:cNvSpPr txBox="1"/>
          <p:nvPr/>
        </p:nvSpPr>
        <p:spPr>
          <a:xfrm>
            <a:off x="5347770" y="670192"/>
            <a:ext cx="118201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Hotels in Delhi</a:t>
            </a:r>
          </a:p>
        </p:txBody>
      </p:sp>
      <p:cxnSp>
        <p:nvCxnSpPr>
          <p:cNvPr id="17" name="Connector: Curved 16">
            <a:extLst>
              <a:ext uri="{FF2B5EF4-FFF2-40B4-BE49-F238E27FC236}">
                <a16:creationId xmlns:a16="http://schemas.microsoft.com/office/drawing/2014/main" id="{2058C278-C1B0-E930-696E-1E61D4E2D504}"/>
              </a:ext>
            </a:extLst>
          </p:cNvPr>
          <p:cNvCxnSpPr/>
          <p:nvPr/>
        </p:nvCxnSpPr>
        <p:spPr>
          <a:xfrm flipV="1">
            <a:off x="6925249" y="793443"/>
            <a:ext cx="1180640" cy="774852"/>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5BC5EA-2C34-4876-C597-09354B6F9E21}"/>
              </a:ext>
            </a:extLst>
          </p:cNvPr>
          <p:cNvSpPr txBox="1"/>
          <p:nvPr/>
        </p:nvSpPr>
        <p:spPr>
          <a:xfrm>
            <a:off x="5694343" y="1459735"/>
            <a:ext cx="158367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Hotels in Mumbai</a:t>
            </a:r>
          </a:p>
        </p:txBody>
      </p:sp>
      <p:cxnSp>
        <p:nvCxnSpPr>
          <p:cNvPr id="19" name="Connector: Curved 18">
            <a:extLst>
              <a:ext uri="{FF2B5EF4-FFF2-40B4-BE49-F238E27FC236}">
                <a16:creationId xmlns:a16="http://schemas.microsoft.com/office/drawing/2014/main" id="{21D90E54-7741-B79A-00F2-8A5A9396B042}"/>
              </a:ext>
            </a:extLst>
          </p:cNvPr>
          <p:cNvCxnSpPr/>
          <p:nvPr/>
        </p:nvCxnSpPr>
        <p:spPr>
          <a:xfrm>
            <a:off x="4117095" y="4580721"/>
            <a:ext cx="914399" cy="914399"/>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CA289D6-AF28-AAA4-05CB-02E917387B82}"/>
              </a:ext>
            </a:extLst>
          </p:cNvPr>
          <p:cNvSpPr txBox="1"/>
          <p:nvPr/>
        </p:nvSpPr>
        <p:spPr>
          <a:xfrm>
            <a:off x="4978247" y="5416626"/>
            <a:ext cx="161810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Hotels in Goa</a:t>
            </a:r>
          </a:p>
        </p:txBody>
      </p:sp>
      <p:cxnSp>
        <p:nvCxnSpPr>
          <p:cNvPr id="21" name="Connector: Curved 20">
            <a:extLst>
              <a:ext uri="{FF2B5EF4-FFF2-40B4-BE49-F238E27FC236}">
                <a16:creationId xmlns:a16="http://schemas.microsoft.com/office/drawing/2014/main" id="{1D6B8FC6-7F6E-4DD0-58B1-1661E4DC0BBE}"/>
              </a:ext>
            </a:extLst>
          </p:cNvPr>
          <p:cNvCxnSpPr/>
          <p:nvPr/>
        </p:nvCxnSpPr>
        <p:spPr>
          <a:xfrm>
            <a:off x="7101978" y="4756302"/>
            <a:ext cx="914399" cy="914399"/>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26BD2AA-23EA-4606-0657-7150936159D2}"/>
              </a:ext>
            </a:extLst>
          </p:cNvPr>
          <p:cNvSpPr txBox="1"/>
          <p:nvPr/>
        </p:nvSpPr>
        <p:spPr>
          <a:xfrm>
            <a:off x="5758608" y="4689054"/>
            <a:ext cx="152170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Hotels in Hyderabad</a:t>
            </a:r>
          </a:p>
        </p:txBody>
      </p:sp>
    </p:spTree>
    <p:extLst>
      <p:ext uri="{BB962C8B-B14F-4D97-AF65-F5344CB8AC3E}">
        <p14:creationId xmlns:p14="http://schemas.microsoft.com/office/powerpoint/2010/main" val="744379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310909B-C0BC-3E5D-8D7C-42F07AE57F20}"/>
              </a:ext>
            </a:extLst>
          </p:cNvPr>
          <p:cNvSpPr>
            <a:spLocks noGrp="1"/>
          </p:cNvSpPr>
          <p:nvPr>
            <p:ph type="ftr" sz="quarter" idx="11"/>
          </p:nvPr>
        </p:nvSpPr>
        <p:spPr/>
        <p:txBody>
          <a:bodyPr/>
          <a:lstStyle/>
          <a:p>
            <a:r>
              <a:rPr lang="en-US" dirty="0"/>
              <a:t>ESCORT</a:t>
            </a:r>
          </a:p>
        </p:txBody>
      </p:sp>
      <p:sp>
        <p:nvSpPr>
          <p:cNvPr id="5" name="Slide Number Placeholder 4">
            <a:extLst>
              <a:ext uri="{FF2B5EF4-FFF2-40B4-BE49-F238E27FC236}">
                <a16:creationId xmlns:a16="http://schemas.microsoft.com/office/drawing/2014/main" id="{D2E7D906-AAB5-67EE-4083-073C52E816CE}"/>
              </a:ext>
            </a:extLst>
          </p:cNvPr>
          <p:cNvSpPr>
            <a:spLocks noGrp="1"/>
          </p:cNvSpPr>
          <p:nvPr>
            <p:ph type="sldNum" sz="quarter" idx="12"/>
          </p:nvPr>
        </p:nvSpPr>
        <p:spPr/>
        <p:txBody>
          <a:bodyPr/>
          <a:lstStyle/>
          <a:p>
            <a:fld id="{A49DFD55-3C28-40EF-9E31-A92D2E4017FF}" type="slidenum">
              <a:rPr lang="en-US" smtClean="0"/>
              <a:pPr/>
              <a:t>12</a:t>
            </a:fld>
            <a:endParaRPr lang="en-US"/>
          </a:p>
        </p:txBody>
      </p:sp>
      <p:pic>
        <p:nvPicPr>
          <p:cNvPr id="6" name="Picture 6" descr="Icon&#10;&#10;Description automatically generated">
            <a:extLst>
              <a:ext uri="{FF2B5EF4-FFF2-40B4-BE49-F238E27FC236}">
                <a16:creationId xmlns:a16="http://schemas.microsoft.com/office/drawing/2014/main" id="{7EB44482-832D-97C1-28A0-2A0D1AC6EF88}"/>
              </a:ext>
            </a:extLst>
          </p:cNvPr>
          <p:cNvPicPr>
            <a:picLocks noChangeAspect="1"/>
          </p:cNvPicPr>
          <p:nvPr/>
        </p:nvPicPr>
        <p:blipFill>
          <a:blip r:embed="rId2"/>
          <a:stretch>
            <a:fillRect/>
          </a:stretch>
        </p:blipFill>
        <p:spPr>
          <a:xfrm>
            <a:off x="444920" y="285807"/>
            <a:ext cx="3232303" cy="2044891"/>
          </a:xfrm>
          <a:prstGeom prst="rect">
            <a:avLst/>
          </a:prstGeom>
        </p:spPr>
      </p:pic>
      <p:sp>
        <p:nvSpPr>
          <p:cNvPr id="3" name="TextBox 2">
            <a:extLst>
              <a:ext uri="{FF2B5EF4-FFF2-40B4-BE49-F238E27FC236}">
                <a16:creationId xmlns:a16="http://schemas.microsoft.com/office/drawing/2014/main" id="{E150F49A-E13D-57EF-ECC2-0AC3A3282DE7}"/>
              </a:ext>
            </a:extLst>
          </p:cNvPr>
          <p:cNvSpPr txBox="1"/>
          <p:nvPr/>
        </p:nvSpPr>
        <p:spPr>
          <a:xfrm>
            <a:off x="4604132" y="3204072"/>
            <a:ext cx="40624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t>By clicking on above given icon in </a:t>
            </a:r>
            <a:r>
              <a:rPr lang="en-US" b="1" dirty="0"/>
              <a:t>Web site , </a:t>
            </a:r>
            <a:r>
              <a:rPr lang="en-US" dirty="0"/>
              <a:t>It takes you to the </a:t>
            </a:r>
            <a:r>
              <a:rPr lang="en-US" b="1" dirty="0"/>
              <a:t>homepage</a:t>
            </a:r>
            <a:endParaRPr lang="en-US" dirty="0"/>
          </a:p>
        </p:txBody>
      </p:sp>
    </p:spTree>
    <p:extLst>
      <p:ext uri="{BB962C8B-B14F-4D97-AF65-F5344CB8AC3E}">
        <p14:creationId xmlns:p14="http://schemas.microsoft.com/office/powerpoint/2010/main" val="4206362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F6CD4E6D-2382-5D2B-5BDD-A775A3173BDB}"/>
              </a:ext>
            </a:extLst>
          </p:cNvPr>
          <p:cNvPicPr>
            <a:picLocks noChangeAspect="1"/>
          </p:cNvPicPr>
          <p:nvPr/>
        </p:nvPicPr>
        <p:blipFill>
          <a:blip r:embed="rId2"/>
          <a:stretch>
            <a:fillRect/>
          </a:stretch>
        </p:blipFill>
        <p:spPr>
          <a:xfrm>
            <a:off x="-3672" y="-2473"/>
            <a:ext cx="12245247" cy="6862947"/>
          </a:xfrm>
          <a:prstGeom prst="rect">
            <a:avLst/>
          </a:prstGeom>
        </p:spPr>
      </p:pic>
      <p:sp>
        <p:nvSpPr>
          <p:cNvPr id="5" name="TextBox 4">
            <a:extLst>
              <a:ext uri="{FF2B5EF4-FFF2-40B4-BE49-F238E27FC236}">
                <a16:creationId xmlns:a16="http://schemas.microsoft.com/office/drawing/2014/main" id="{469B096E-A3E6-6BE7-E7E5-A1C12065206D}"/>
              </a:ext>
            </a:extLst>
          </p:cNvPr>
          <p:cNvSpPr txBox="1"/>
          <p:nvPr/>
        </p:nvSpPr>
        <p:spPr>
          <a:xfrm>
            <a:off x="578386" y="5933042"/>
            <a:ext cx="106220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If user face any issue regarding our </a:t>
            </a:r>
            <a:r>
              <a:rPr lang="en-US" b="1" dirty="0"/>
              <a:t>website</a:t>
            </a:r>
            <a:r>
              <a:rPr lang="en-US" dirty="0"/>
              <a:t> they can contact us by entering their info in above </a:t>
            </a:r>
            <a:r>
              <a:rPr lang="en-US" b="1" dirty="0"/>
              <a:t>form </a:t>
            </a:r>
          </a:p>
        </p:txBody>
      </p:sp>
      <p:pic>
        <p:nvPicPr>
          <p:cNvPr id="6" name="Graphic 6" descr="Back with solid fill">
            <a:extLst>
              <a:ext uri="{FF2B5EF4-FFF2-40B4-BE49-F238E27FC236}">
                <a16:creationId xmlns:a16="http://schemas.microsoft.com/office/drawing/2014/main" id="{F874A376-FA36-ED3B-E6B3-EADABCC63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220000">
            <a:off x="9236168" y="2636998"/>
            <a:ext cx="3279542" cy="3261181"/>
          </a:xfrm>
          <a:prstGeom prst="rect">
            <a:avLst/>
          </a:prstGeom>
        </p:spPr>
      </p:pic>
    </p:spTree>
    <p:extLst>
      <p:ext uri="{BB962C8B-B14F-4D97-AF65-F5344CB8AC3E}">
        <p14:creationId xmlns:p14="http://schemas.microsoft.com/office/powerpoint/2010/main" val="1532207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vert="horz" lIns="91440" tIns="45720" rIns="91440" bIns="45720" rtlCol="0" anchor="t">
            <a:normAutofit/>
          </a:bodyPr>
          <a:lstStyle/>
          <a:p>
            <a:r>
              <a:rPr lang="en-US" dirty="0"/>
              <a:t>TO OUR GUIDE </a:t>
            </a:r>
          </a:p>
          <a:p>
            <a:r>
              <a:rPr lang="en-US" dirty="0"/>
              <a:t>                     K LAKSHMI DEVI MAM</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ESCORT</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14</a:t>
            </a:fld>
            <a:endParaRPr lang="en-US"/>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327660" y="-528430"/>
            <a:ext cx="5120640" cy="1671003"/>
          </a:xfrm>
        </p:spPr>
        <p:txBody>
          <a:bodyPr/>
          <a:lstStyle/>
          <a:p>
            <a:r>
              <a:rPr lang="en-US"/>
              <a:t>PROJECT TEAM MEMBERS :</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049020" y="1352528"/>
            <a:ext cx="5741624" cy="4025001"/>
          </a:xfrm>
        </p:spPr>
        <p:txBody>
          <a:bodyPr vert="horz" lIns="91440" tIns="45720" rIns="91440" bIns="45720" rtlCol="0" anchor="t">
            <a:normAutofit/>
          </a:bodyPr>
          <a:lstStyle/>
          <a:p>
            <a:pPr marL="285750" indent="-285750">
              <a:buFont typeface="Wingdings" panose="020B0604020202020204" pitchFamily="34" charset="0"/>
              <a:buChar char="v"/>
            </a:pPr>
            <a:r>
              <a:rPr lang="en-US" dirty="0"/>
              <a:t>V RAVINDRA NATH      :   20010-CM-118</a:t>
            </a:r>
          </a:p>
          <a:p>
            <a:pPr marL="285750" indent="-285750">
              <a:buFont typeface="Wingdings" panose="020B0604020202020204" pitchFamily="34" charset="0"/>
              <a:buChar char="v"/>
            </a:pPr>
            <a:r>
              <a:rPr lang="en-US" dirty="0"/>
              <a:t>N NARENDRA              :   20010-CM-087</a:t>
            </a:r>
          </a:p>
          <a:p>
            <a:pPr marL="285750" indent="-285750">
              <a:buFont typeface="Wingdings" panose="020B0604020202020204" pitchFamily="34" charset="0"/>
              <a:buChar char="v"/>
            </a:pPr>
            <a:r>
              <a:rPr lang="en-US" dirty="0"/>
              <a:t>TSVNN PAVAN SAI       :   20010-CM-114</a:t>
            </a:r>
          </a:p>
          <a:p>
            <a:pPr marL="285750" indent="-285750">
              <a:buFont typeface="Wingdings" panose="020B0604020202020204" pitchFamily="34" charset="0"/>
              <a:buChar char="v"/>
            </a:pPr>
            <a:r>
              <a:rPr lang="en-US" dirty="0"/>
              <a:t>V SIDDU NAYAK           :   20010-CM-120</a:t>
            </a:r>
          </a:p>
          <a:p>
            <a:pPr marL="285750" indent="-285750">
              <a:buFont typeface="Wingdings" panose="020B0604020202020204" pitchFamily="34" charset="0"/>
              <a:buChar char="v"/>
            </a:pPr>
            <a:r>
              <a:rPr lang="en-US" dirty="0"/>
              <a:t>R MEGHANADH           :   20010-CM-100</a:t>
            </a:r>
          </a:p>
          <a:p>
            <a:pPr marL="285750" indent="-285750">
              <a:buFont typeface="Wingdings" panose="020B0604020202020204" pitchFamily="34" charset="0"/>
              <a:buChar char="v"/>
            </a:pPr>
            <a:r>
              <a:rPr lang="en-US" dirty="0"/>
              <a:t>M TEJASWINI              :   20010-CM-078</a:t>
            </a:r>
          </a:p>
          <a:p>
            <a:pPr marL="285750" indent="-285750">
              <a:buFont typeface="Wingdings" panose="020B0604020202020204" pitchFamily="34" charset="0"/>
              <a:buChar char="v"/>
            </a:pPr>
            <a:r>
              <a:rPr lang="en-US" dirty="0"/>
              <a:t>J YASASVEE                 :   20010-CM-134</a:t>
            </a:r>
          </a:p>
          <a:p>
            <a:pPr marL="285750" indent="-285750">
              <a:buFont typeface="Wingdings" panose="020B0604020202020204" pitchFamily="34" charset="0"/>
              <a:buChar char="v"/>
            </a:pPr>
            <a:r>
              <a:rPr lang="en-US" dirty="0"/>
              <a:t>K RAMYA SRI               :   20010-CM-067</a:t>
            </a:r>
          </a:p>
          <a:p>
            <a:pPr marL="285750" indent="-285750">
              <a:buFont typeface="Wingdings" panose="020B0604020202020204" pitchFamily="34" charset="0"/>
              <a:buChar char="v"/>
            </a:pPr>
            <a:r>
              <a:rPr lang="en-US" dirty="0"/>
              <a:t>T NAVYA SAI                :   20010-CM-115</a:t>
            </a:r>
          </a:p>
          <a:p>
            <a:pPr marL="285750" indent="-285750">
              <a:buFont typeface="Wingdings" panose="020B0604020202020204" pitchFamily="34" charset="0"/>
              <a:buChar char="v"/>
            </a:pPr>
            <a:endParaRPr lang="en-US"/>
          </a:p>
          <a:p>
            <a:pPr marL="285750" indent="-285750">
              <a:buFont typeface="Wingdings" panose="020B0604020202020204" pitchFamily="34" charset="0"/>
              <a:buChar char="v"/>
            </a:pPr>
            <a:endParaRPr lang="en-US"/>
          </a:p>
          <a:p>
            <a:pPr marL="285750" indent="-285750">
              <a:buFont typeface="Wingdings" panose="020B0604020202020204" pitchFamily="34" charset="0"/>
              <a:buChar char="v"/>
            </a:pPr>
            <a:endParaRPr lang="en-US"/>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ESCORT</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013207" y="3431257"/>
            <a:ext cx="6810183" cy="1580671"/>
          </a:xfrm>
        </p:spPr>
        <p:txBody>
          <a:bodyPr vert="horz" lIns="91440" tIns="45720" rIns="91440" bIns="45720" rtlCol="0" anchor="t">
            <a:noAutofit/>
          </a:bodyPr>
          <a:lstStyle/>
          <a:p>
            <a:r>
              <a:rPr lang="en-US"/>
              <a:t>         </a:t>
            </a:r>
            <a:r>
              <a:rPr lang="en-US" b="1"/>
              <a:t>OUR PROJECT</a:t>
            </a:r>
            <a:r>
              <a:rPr lang="en-US"/>
              <a:t>  Is </a:t>
            </a:r>
            <a:r>
              <a:rPr lang="en-US" b="1"/>
              <a:t>ESCORT . </a:t>
            </a:r>
            <a:r>
              <a:rPr lang="en-US"/>
              <a:t>It is a website about </a:t>
            </a:r>
            <a:r>
              <a:rPr lang="en-US" b="1"/>
              <a:t>TOURISM GUIDE </a:t>
            </a:r>
            <a:r>
              <a:rPr lang="en-US"/>
              <a:t>.</a:t>
            </a:r>
          </a:p>
          <a:p>
            <a:r>
              <a:rPr lang="en-US"/>
              <a:t> Our website helps the tourists to locate the </a:t>
            </a:r>
            <a:r>
              <a:rPr lang="en-US" b="1"/>
              <a:t>Famous Tourist Places</a:t>
            </a:r>
            <a:r>
              <a:rPr lang="en-US"/>
              <a:t> in the</a:t>
            </a:r>
          </a:p>
          <a:p>
            <a:r>
              <a:rPr lang="en-US"/>
              <a:t> Selected Location. Tourists can search famous </a:t>
            </a:r>
            <a:r>
              <a:rPr lang="en-US" b="1"/>
              <a:t>Restaurants and</a:t>
            </a:r>
          </a:p>
          <a:p>
            <a:r>
              <a:rPr lang="en-US" b="1"/>
              <a:t> Hotels</a:t>
            </a:r>
            <a:r>
              <a:rPr lang="en-US"/>
              <a:t> according to their tourist place . By Using this website Tourists can get </a:t>
            </a:r>
          </a:p>
          <a:p>
            <a:r>
              <a:rPr lang="en-US"/>
              <a:t>All </a:t>
            </a:r>
            <a:r>
              <a:rPr lang="en-US" b="1"/>
              <a:t>Information</a:t>
            </a:r>
            <a:r>
              <a:rPr lang="en-US"/>
              <a:t> regarding to that place ...</a:t>
            </a:r>
          </a:p>
          <a:p>
            <a:r>
              <a:rPr lang="en-US"/>
              <a:t>  </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t>ESCORT</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a:p>
        </p:txBody>
      </p:sp>
      <p:sp>
        <p:nvSpPr>
          <p:cNvPr id="4" name="TextBox 3">
            <a:extLst>
              <a:ext uri="{FF2B5EF4-FFF2-40B4-BE49-F238E27FC236}">
                <a16:creationId xmlns:a16="http://schemas.microsoft.com/office/drawing/2014/main" id="{820E0239-E666-9369-C833-CDC3426D6E1A}"/>
              </a:ext>
            </a:extLst>
          </p:cNvPr>
          <p:cNvSpPr txBox="1"/>
          <p:nvPr/>
        </p:nvSpPr>
        <p:spPr>
          <a:xfrm>
            <a:off x="4177228" y="2616506"/>
            <a:ext cx="1273825" cy="1377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US"/>
              <a:t>ABSTRACT  </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84504" y="6411434"/>
            <a:ext cx="4114800" cy="365125"/>
          </a:xfrm>
        </p:spPr>
        <p:txBody>
          <a:bodyPr/>
          <a:lstStyle/>
          <a:p>
            <a:r>
              <a:rPr lang="en-US" dirty="0"/>
              <a:t>ESCORT</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a:p>
        </p:txBody>
      </p:sp>
      <p:sp>
        <p:nvSpPr>
          <p:cNvPr id="325" name="Text Placeholder 324">
            <a:extLst>
              <a:ext uri="{FF2B5EF4-FFF2-40B4-BE49-F238E27FC236}">
                <a16:creationId xmlns:a16="http://schemas.microsoft.com/office/drawing/2014/main" id="{BA5AC960-E974-A413-8FBB-AEEFED54CEB4}"/>
              </a:ext>
            </a:extLst>
          </p:cNvPr>
          <p:cNvSpPr>
            <a:spLocks noGrp="1"/>
          </p:cNvSpPr>
          <p:nvPr>
            <p:ph type="body" idx="31"/>
          </p:nvPr>
        </p:nvSpPr>
        <p:spPr>
          <a:xfrm>
            <a:off x="1648577" y="2648828"/>
            <a:ext cx="8796967" cy="4033710"/>
          </a:xfrm>
        </p:spPr>
        <p:txBody>
          <a:bodyPr/>
          <a:lstStyle/>
          <a:p>
            <a:r>
              <a:rPr lang="en-US">
                <a:ea typeface="+mj-lt"/>
                <a:cs typeface="+mj-lt"/>
              </a:rPr>
              <a:t>This project is on the most beautiful places in India. It is a website which presents all information about different places in India. Information like hotels, restaurants, popular visiting places. This website guides everyone to visit the tourist places. It is just like tourist guide. Smart phones are growing exponentially and become popular to offer greater services to users like GPS navigation, web navigation, games and more. This encourages the developers to build new applications which the user can be use it easily through this hand-held device.</a:t>
            </a:r>
          </a:p>
          <a:p>
            <a:r>
              <a:rPr lang="en-US">
                <a:ea typeface="+mj-lt"/>
                <a:cs typeface="+mj-lt"/>
              </a:rPr>
              <a:t>The user can get the information from via a web browser through internet.</a:t>
            </a:r>
            <a:endParaRPr lang="en-US"/>
          </a:p>
        </p:txBody>
      </p:sp>
    </p:spTree>
    <p:extLst>
      <p:ext uri="{BB962C8B-B14F-4D97-AF65-F5344CB8AC3E}">
        <p14:creationId xmlns:p14="http://schemas.microsoft.com/office/powerpoint/2010/main" val="405507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5"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965199" y="1371190"/>
            <a:ext cx="4787331" cy="1574333"/>
          </a:xfrm>
        </p:spPr>
        <p:txBody>
          <a:bodyPr vert="horz" lIns="91440" tIns="45720" rIns="91440" bIns="45720" rtlCol="0" anchor="b">
            <a:normAutofit/>
          </a:bodyPr>
          <a:lstStyle/>
          <a:p>
            <a:pPr algn="l"/>
            <a:r>
              <a:rPr lang="en-US" sz="4000"/>
              <a:t>LANGUAGES USED</a:t>
            </a:r>
          </a:p>
        </p:txBody>
      </p:sp>
      <p:sp>
        <p:nvSpPr>
          <p:cNvPr id="28" name="Freeform: Shape 27">
            <a:extLst>
              <a:ext uri="{FF2B5EF4-FFF2-40B4-BE49-F238E27FC236}">
                <a16:creationId xmlns:a16="http://schemas.microsoft.com/office/drawing/2014/main" id="{FDF32B5C-56CA-41B2-B98F-3B71817347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0946" y="450563"/>
            <a:ext cx="1366757" cy="1232062"/>
          </a:xfrm>
          <a:custGeom>
            <a:avLst/>
            <a:gdLst>
              <a:gd name="connsiteX0" fmla="*/ 389939 w 1366757"/>
              <a:gd name="connsiteY0" fmla="*/ 0 h 1232062"/>
              <a:gd name="connsiteX1" fmla="*/ 978131 w 1366757"/>
              <a:gd name="connsiteY1" fmla="*/ 0 h 1232062"/>
              <a:gd name="connsiteX2" fmla="*/ 1062158 w 1366757"/>
              <a:gd name="connsiteY2" fmla="*/ 48072 h 1232062"/>
              <a:gd name="connsiteX3" fmla="*/ 1356254 w 1366757"/>
              <a:gd name="connsiteY3" fmla="*/ 566179 h 1232062"/>
              <a:gd name="connsiteX4" fmla="*/ 1356254 w 1366757"/>
              <a:gd name="connsiteY4" fmla="*/ 665884 h 1232062"/>
              <a:gd name="connsiteX5" fmla="*/ 1062158 w 1366757"/>
              <a:gd name="connsiteY5" fmla="*/ 1183990 h 1232062"/>
              <a:gd name="connsiteX6" fmla="*/ 978131 w 1366757"/>
              <a:gd name="connsiteY6" fmla="*/ 1232062 h 1232062"/>
              <a:gd name="connsiteX7" fmla="*/ 389939 w 1366757"/>
              <a:gd name="connsiteY7" fmla="*/ 1232062 h 1232062"/>
              <a:gd name="connsiteX8" fmla="*/ 305913 w 1366757"/>
              <a:gd name="connsiteY8" fmla="*/ 1183990 h 1232062"/>
              <a:gd name="connsiteX9" fmla="*/ 11817 w 1366757"/>
              <a:gd name="connsiteY9" fmla="*/ 665884 h 1232062"/>
              <a:gd name="connsiteX10" fmla="*/ 11817 w 1366757"/>
              <a:gd name="connsiteY10" fmla="*/ 566179 h 1232062"/>
              <a:gd name="connsiteX11" fmla="*/ 305913 w 1366757"/>
              <a:gd name="connsiteY11" fmla="*/ 48072 h 1232062"/>
              <a:gd name="connsiteX12" fmla="*/ 389939 w 1366757"/>
              <a:gd name="connsiteY12" fmla="*/ 0 h 123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6757" h="1232062">
                <a:moveTo>
                  <a:pt x="389939" y="0"/>
                </a:moveTo>
                <a:cubicBezTo>
                  <a:pt x="978131" y="0"/>
                  <a:pt x="978131" y="0"/>
                  <a:pt x="978131" y="0"/>
                </a:cubicBezTo>
                <a:cubicBezTo>
                  <a:pt x="1007891" y="0"/>
                  <a:pt x="1046404" y="21366"/>
                  <a:pt x="1062158" y="48072"/>
                </a:cubicBezTo>
                <a:cubicBezTo>
                  <a:pt x="1356254" y="566179"/>
                  <a:pt x="1356254" y="566179"/>
                  <a:pt x="1356254" y="566179"/>
                </a:cubicBezTo>
                <a:cubicBezTo>
                  <a:pt x="1370259" y="594666"/>
                  <a:pt x="1370259" y="637396"/>
                  <a:pt x="1356254" y="665884"/>
                </a:cubicBezTo>
                <a:cubicBezTo>
                  <a:pt x="1062158" y="1183990"/>
                  <a:pt x="1062158" y="1183990"/>
                  <a:pt x="1062158" y="1183990"/>
                </a:cubicBezTo>
                <a:cubicBezTo>
                  <a:pt x="1046404" y="1210698"/>
                  <a:pt x="1007891" y="1232062"/>
                  <a:pt x="978131" y="1232062"/>
                </a:cubicBezTo>
                <a:lnTo>
                  <a:pt x="389939" y="1232062"/>
                </a:lnTo>
                <a:cubicBezTo>
                  <a:pt x="358429" y="1232062"/>
                  <a:pt x="319917" y="1210698"/>
                  <a:pt x="305913" y="1183990"/>
                </a:cubicBezTo>
                <a:cubicBezTo>
                  <a:pt x="11817" y="665884"/>
                  <a:pt x="11817" y="665884"/>
                  <a:pt x="11817" y="665884"/>
                </a:cubicBezTo>
                <a:cubicBezTo>
                  <a:pt x="-3939" y="637396"/>
                  <a:pt x="-3939" y="594666"/>
                  <a:pt x="11817" y="566179"/>
                </a:cubicBezTo>
                <a:cubicBezTo>
                  <a:pt x="305913" y="48072"/>
                  <a:pt x="305913" y="48072"/>
                  <a:pt x="305913" y="48072"/>
                </a:cubicBezTo>
                <a:cubicBezTo>
                  <a:pt x="319917" y="21366"/>
                  <a:pt x="358429" y="0"/>
                  <a:pt x="389939"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14" name="Picture 14" descr="Logo, company name&#10;&#10;Description automatically generated">
            <a:extLst>
              <a:ext uri="{FF2B5EF4-FFF2-40B4-BE49-F238E27FC236}">
                <a16:creationId xmlns:a16="http://schemas.microsoft.com/office/drawing/2014/main" id="{44DB0178-6310-1F18-08F7-286BDAABF6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547011" y="949795"/>
            <a:ext cx="854627" cy="233598"/>
          </a:xfrm>
          <a:prstGeom prst="rect">
            <a:avLst/>
          </a:prstGeom>
        </p:spPr>
      </p:pic>
      <p:sp useBgFill="1">
        <p:nvSpPr>
          <p:cNvPr id="30" name="Freeform: Shape 29">
            <a:extLst>
              <a:ext uri="{FF2B5EF4-FFF2-40B4-BE49-F238E27FC236}">
                <a16:creationId xmlns:a16="http://schemas.microsoft.com/office/drawing/2014/main" id="{D13042C5-FBFD-461A-A131-5C448FAF3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0791" y="1799112"/>
            <a:ext cx="4808198" cy="426190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10" name="Picture 10" descr="Logotipo Html Html5 · Imagens grátis no Pixabay">
            <a:extLst>
              <a:ext uri="{FF2B5EF4-FFF2-40B4-BE49-F238E27FC236}">
                <a16:creationId xmlns:a16="http://schemas.microsoft.com/office/drawing/2014/main" id="{20187746-36A8-9983-09EB-2931E3A59B52}"/>
              </a:ext>
            </a:extLst>
          </p:cNvPr>
          <p:cNvPicPr>
            <a:picLocks noChangeAspect="1"/>
          </p:cNvPicPr>
          <p:nvPr/>
        </p:nvPicPr>
        <p:blipFill>
          <a:blip r:embed="rId4"/>
          <a:stretch>
            <a:fillRect/>
          </a:stretch>
        </p:blipFill>
        <p:spPr>
          <a:xfrm>
            <a:off x="8113478" y="2708512"/>
            <a:ext cx="2442825" cy="2442825"/>
          </a:xfrm>
          <a:prstGeom prst="rect">
            <a:avLst/>
          </a:prstGeom>
        </p:spPr>
      </p:pic>
      <p:sp>
        <p:nvSpPr>
          <p:cNvPr id="32" name="Freeform: Shape 31">
            <a:extLst>
              <a:ext uri="{FF2B5EF4-FFF2-40B4-BE49-F238E27FC236}">
                <a16:creationId xmlns:a16="http://schemas.microsoft.com/office/drawing/2014/main" id="{53339482-2518-48ED-BB8A-78BA44D80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2560" y="1208098"/>
            <a:ext cx="2426310" cy="2187196"/>
          </a:xfrm>
          <a:custGeom>
            <a:avLst/>
            <a:gdLst>
              <a:gd name="connsiteX0" fmla="*/ 638327 w 2237370"/>
              <a:gd name="connsiteY0" fmla="*/ 0 h 2016876"/>
              <a:gd name="connsiteX1" fmla="*/ 1601193 w 2237370"/>
              <a:gd name="connsiteY1" fmla="*/ 0 h 2016876"/>
              <a:gd name="connsiteX2" fmla="*/ 1738744 w 2237370"/>
              <a:gd name="connsiteY2" fmla="*/ 78694 h 2016876"/>
              <a:gd name="connsiteX3" fmla="*/ 2220176 w 2237370"/>
              <a:gd name="connsiteY3" fmla="*/ 926830 h 2016876"/>
              <a:gd name="connsiteX4" fmla="*/ 2220176 w 2237370"/>
              <a:gd name="connsiteY4" fmla="*/ 1090047 h 2016876"/>
              <a:gd name="connsiteX5" fmla="*/ 1738744 w 2237370"/>
              <a:gd name="connsiteY5" fmla="*/ 1938183 h 2016876"/>
              <a:gd name="connsiteX6" fmla="*/ 1601193 w 2237370"/>
              <a:gd name="connsiteY6" fmla="*/ 2016876 h 2016876"/>
              <a:gd name="connsiteX7" fmla="*/ 638327 w 2237370"/>
              <a:gd name="connsiteY7" fmla="*/ 2016876 h 2016876"/>
              <a:gd name="connsiteX8" fmla="*/ 500776 w 2237370"/>
              <a:gd name="connsiteY8" fmla="*/ 1938183 h 2016876"/>
              <a:gd name="connsiteX9" fmla="*/ 19344 w 2237370"/>
              <a:gd name="connsiteY9" fmla="*/ 1090047 h 2016876"/>
              <a:gd name="connsiteX10" fmla="*/ 19344 w 2237370"/>
              <a:gd name="connsiteY10" fmla="*/ 926830 h 2016876"/>
              <a:gd name="connsiteX11" fmla="*/ 500776 w 2237370"/>
              <a:gd name="connsiteY11" fmla="*/ 78694 h 2016876"/>
              <a:gd name="connsiteX12" fmla="*/ 638327 w 2237370"/>
              <a:gd name="connsiteY12" fmla="*/ 0 h 201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370" h="2016876">
                <a:moveTo>
                  <a:pt x="638327" y="0"/>
                </a:moveTo>
                <a:cubicBezTo>
                  <a:pt x="1601193" y="0"/>
                  <a:pt x="1601193" y="0"/>
                  <a:pt x="1601193" y="0"/>
                </a:cubicBezTo>
                <a:cubicBezTo>
                  <a:pt x="1649909" y="0"/>
                  <a:pt x="1712954" y="34975"/>
                  <a:pt x="1738744" y="78694"/>
                </a:cubicBezTo>
                <a:cubicBezTo>
                  <a:pt x="2220176" y="926830"/>
                  <a:pt x="2220176" y="926830"/>
                  <a:pt x="2220176" y="926830"/>
                </a:cubicBezTo>
                <a:cubicBezTo>
                  <a:pt x="2243102" y="973464"/>
                  <a:pt x="2243102" y="1043413"/>
                  <a:pt x="2220176" y="1090047"/>
                </a:cubicBezTo>
                <a:cubicBezTo>
                  <a:pt x="1738744" y="1938183"/>
                  <a:pt x="1738744" y="1938183"/>
                  <a:pt x="1738744" y="1938183"/>
                </a:cubicBezTo>
                <a:cubicBezTo>
                  <a:pt x="1712954" y="1981902"/>
                  <a:pt x="1649909" y="2016876"/>
                  <a:pt x="1601193" y="2016876"/>
                </a:cubicBezTo>
                <a:lnTo>
                  <a:pt x="638327" y="2016876"/>
                </a:lnTo>
                <a:cubicBezTo>
                  <a:pt x="586746" y="2016876"/>
                  <a:pt x="523702" y="1981902"/>
                  <a:pt x="500776" y="1938183"/>
                </a:cubicBezTo>
                <a:cubicBezTo>
                  <a:pt x="19344" y="1090047"/>
                  <a:pt x="19344" y="1090047"/>
                  <a:pt x="19344" y="1090047"/>
                </a:cubicBezTo>
                <a:cubicBezTo>
                  <a:pt x="-6448" y="1043413"/>
                  <a:pt x="-6448" y="973464"/>
                  <a:pt x="19344" y="926830"/>
                </a:cubicBezTo>
                <a:cubicBezTo>
                  <a:pt x="500776" y="78694"/>
                  <a:pt x="500776" y="78694"/>
                  <a:pt x="500776" y="78694"/>
                </a:cubicBezTo>
                <a:cubicBezTo>
                  <a:pt x="523702" y="34975"/>
                  <a:pt x="586746" y="0"/>
                  <a:pt x="638327"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11" name="Picture 11">
            <a:extLst>
              <a:ext uri="{FF2B5EF4-FFF2-40B4-BE49-F238E27FC236}">
                <a16:creationId xmlns:a16="http://schemas.microsoft.com/office/drawing/2014/main" id="{A282D76A-4908-F0B3-FCC2-9EF82F90000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881161" y="1637142"/>
            <a:ext cx="1329108" cy="1329108"/>
          </a:xfrm>
          <a:prstGeom prst="rect">
            <a:avLst/>
          </a:prstGeom>
        </p:spPr>
      </p:pic>
      <p:sp>
        <p:nvSpPr>
          <p:cNvPr id="6" name="TextBox 5">
            <a:extLst>
              <a:ext uri="{FF2B5EF4-FFF2-40B4-BE49-F238E27FC236}">
                <a16:creationId xmlns:a16="http://schemas.microsoft.com/office/drawing/2014/main" id="{F66FCC7E-3F43-E1A2-633A-629EA7E03340}"/>
              </a:ext>
            </a:extLst>
          </p:cNvPr>
          <p:cNvSpPr txBox="1"/>
          <p:nvPr/>
        </p:nvSpPr>
        <p:spPr>
          <a:xfrm>
            <a:off x="965199" y="3084625"/>
            <a:ext cx="4463975" cy="292736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-&gt; HTML [HYPER TEXT MARKUP LANGUAGE]</a:t>
            </a:r>
          </a:p>
          <a:p>
            <a:pPr indent="-228600">
              <a:lnSpc>
                <a:spcPct val="90000"/>
              </a:lnSpc>
              <a:spcAft>
                <a:spcPts val="600"/>
              </a:spcAft>
              <a:buFont typeface="Arial" panose="020B0604020202020204" pitchFamily="34" charset="0"/>
              <a:buChar char="•"/>
            </a:pPr>
            <a:r>
              <a:rPr lang="en-US" sz="2000"/>
              <a:t>-&gt; CSS [CASCADING STYLE SHEETS]</a:t>
            </a:r>
          </a:p>
          <a:p>
            <a:pPr indent="-228600">
              <a:lnSpc>
                <a:spcPct val="90000"/>
              </a:lnSpc>
              <a:spcAft>
                <a:spcPts val="600"/>
              </a:spcAft>
              <a:buFont typeface="Arial" panose="020B0604020202020204" pitchFamily="34" charset="0"/>
              <a:buChar char="•"/>
            </a:pPr>
            <a:r>
              <a:rPr lang="en-US" sz="2000"/>
              <a:t>-&gt; JAVA SCRIPT</a:t>
            </a:r>
          </a:p>
          <a:p>
            <a:pPr indent="-228600">
              <a:lnSpc>
                <a:spcPct val="90000"/>
              </a:lnSpc>
              <a:spcAft>
                <a:spcPts val="600"/>
              </a:spcAft>
              <a:buFont typeface="Arial" panose="020B0604020202020204" pitchFamily="34" charset="0"/>
              <a:buChar char="•"/>
            </a:pPr>
            <a:r>
              <a:rPr lang="en-US" sz="2000"/>
              <a:t>-&gt; DATA BASE BY NETLIFY</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965199" y="6126480"/>
            <a:ext cx="3955734" cy="365125"/>
          </a:xfrm>
        </p:spPr>
        <p:txBody>
          <a:bodyPr vert="horz" lIns="91440" tIns="45720" rIns="91440" bIns="45720" rtlCol="0" anchor="ctr">
            <a:normAutofit/>
          </a:bodyPr>
          <a:lstStyle/>
          <a:p>
            <a:pPr algn="l">
              <a:spcAft>
                <a:spcPts val="600"/>
              </a:spcAft>
            </a:pPr>
            <a:r>
              <a:rPr lang="en-US" sz="1100" dirty="0">
                <a:solidFill>
                  <a:schemeClr val="tx1">
                    <a:alpha val="80000"/>
                  </a:schemeClr>
                </a:solidFill>
              </a:rPr>
              <a:t>ESCORT</a:t>
            </a:r>
            <a:endParaRPr lang="en-US" dirty="0">
              <a:ea typeface="+mn-ea"/>
              <a:cs typeface="+mn-cs"/>
            </a:endParaRPr>
          </a:p>
        </p:txBody>
      </p:sp>
      <p:sp>
        <p:nvSpPr>
          <p:cNvPr id="34" name="Freeform: Shape 33">
            <a:extLst>
              <a:ext uri="{FF2B5EF4-FFF2-40B4-BE49-F238E27FC236}">
                <a16:creationId xmlns:a16="http://schemas.microsoft.com/office/drawing/2014/main" id="{EEC55F4D-D9C2-4111-949F-1021A85FC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2185" y="4925651"/>
            <a:ext cx="1839293" cy="1658029"/>
          </a:xfrm>
          <a:custGeom>
            <a:avLst/>
            <a:gdLst>
              <a:gd name="connsiteX0" fmla="*/ 485386 w 1701304"/>
              <a:gd name="connsiteY0" fmla="*/ 0 h 1533639"/>
              <a:gd name="connsiteX1" fmla="*/ 1217552 w 1701304"/>
              <a:gd name="connsiteY1" fmla="*/ 0 h 1533639"/>
              <a:gd name="connsiteX2" fmla="*/ 1322147 w 1701304"/>
              <a:gd name="connsiteY2" fmla="*/ 59839 h 1533639"/>
              <a:gd name="connsiteX3" fmla="*/ 1688230 w 1701304"/>
              <a:gd name="connsiteY3" fmla="*/ 704765 h 1533639"/>
              <a:gd name="connsiteX4" fmla="*/ 1688230 w 1701304"/>
              <a:gd name="connsiteY4" fmla="*/ 828876 h 1533639"/>
              <a:gd name="connsiteX5" fmla="*/ 1322147 w 1701304"/>
              <a:gd name="connsiteY5" fmla="*/ 1473800 h 1533639"/>
              <a:gd name="connsiteX6" fmla="*/ 1217552 w 1701304"/>
              <a:gd name="connsiteY6" fmla="*/ 1533639 h 1533639"/>
              <a:gd name="connsiteX7" fmla="*/ 485386 w 1701304"/>
              <a:gd name="connsiteY7" fmla="*/ 1533639 h 1533639"/>
              <a:gd name="connsiteX8" fmla="*/ 380793 w 1701304"/>
              <a:gd name="connsiteY8" fmla="*/ 1473800 h 1533639"/>
              <a:gd name="connsiteX9" fmla="*/ 14709 w 1701304"/>
              <a:gd name="connsiteY9" fmla="*/ 828876 h 1533639"/>
              <a:gd name="connsiteX10" fmla="*/ 14709 w 1701304"/>
              <a:gd name="connsiteY10" fmla="*/ 704765 h 1533639"/>
              <a:gd name="connsiteX11" fmla="*/ 380793 w 1701304"/>
              <a:gd name="connsiteY11" fmla="*/ 59839 h 1533639"/>
              <a:gd name="connsiteX12" fmla="*/ 485386 w 1701304"/>
              <a:gd name="connsiteY12" fmla="*/ 0 h 153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1304" h="1533639">
                <a:moveTo>
                  <a:pt x="485386" y="0"/>
                </a:moveTo>
                <a:cubicBezTo>
                  <a:pt x="1217552" y="0"/>
                  <a:pt x="1217552" y="0"/>
                  <a:pt x="1217552" y="0"/>
                </a:cubicBezTo>
                <a:cubicBezTo>
                  <a:pt x="1254597" y="0"/>
                  <a:pt x="1302536" y="26596"/>
                  <a:pt x="1322147" y="59839"/>
                </a:cubicBezTo>
                <a:cubicBezTo>
                  <a:pt x="1688230" y="704765"/>
                  <a:pt x="1688230" y="704765"/>
                  <a:pt x="1688230" y="704765"/>
                </a:cubicBezTo>
                <a:cubicBezTo>
                  <a:pt x="1705663" y="740225"/>
                  <a:pt x="1705663" y="793415"/>
                  <a:pt x="1688230" y="828876"/>
                </a:cubicBezTo>
                <a:cubicBezTo>
                  <a:pt x="1322147" y="1473800"/>
                  <a:pt x="1322147" y="1473800"/>
                  <a:pt x="1322147" y="1473800"/>
                </a:cubicBezTo>
                <a:cubicBezTo>
                  <a:pt x="1302536" y="1507046"/>
                  <a:pt x="1254597" y="1533639"/>
                  <a:pt x="1217552" y="1533639"/>
                </a:cubicBezTo>
                <a:lnTo>
                  <a:pt x="485386" y="1533639"/>
                </a:lnTo>
                <a:cubicBezTo>
                  <a:pt x="446164" y="1533639"/>
                  <a:pt x="398225" y="1507046"/>
                  <a:pt x="380793" y="1473800"/>
                </a:cubicBezTo>
                <a:cubicBezTo>
                  <a:pt x="14709" y="828876"/>
                  <a:pt x="14709" y="828876"/>
                  <a:pt x="14709" y="828876"/>
                </a:cubicBezTo>
                <a:cubicBezTo>
                  <a:pt x="-4903" y="793415"/>
                  <a:pt x="-4903" y="740225"/>
                  <a:pt x="14709" y="704765"/>
                </a:cubicBezTo>
                <a:cubicBezTo>
                  <a:pt x="380793" y="59839"/>
                  <a:pt x="380793" y="59839"/>
                  <a:pt x="380793" y="59839"/>
                </a:cubicBezTo>
                <a:cubicBezTo>
                  <a:pt x="398225" y="26596"/>
                  <a:pt x="446164" y="0"/>
                  <a:pt x="485386"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17" name="Picture 17" descr="Icon&#10;&#10;Description automatically generated">
            <a:extLst>
              <a:ext uri="{FF2B5EF4-FFF2-40B4-BE49-F238E27FC236}">
                <a16:creationId xmlns:a16="http://schemas.microsoft.com/office/drawing/2014/main" id="{CBB333FB-B092-0D8D-28CC-CCFDCB78BFC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301554" y="5254388"/>
            <a:ext cx="1000554" cy="1000554"/>
          </a:xfrm>
          <a:prstGeom prst="rect">
            <a:avLst/>
          </a:prstGeom>
        </p:spPr>
      </p:pic>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5</a:t>
            </a:fld>
            <a:endParaRPr lang="en-US" sz="1200">
              <a:solidFill>
                <a:schemeClr val="bg1"/>
              </a:solidFill>
            </a:endParaRPr>
          </a:p>
        </p:txBody>
      </p:sp>
    </p:spTree>
    <p:extLst>
      <p:ext uri="{BB962C8B-B14F-4D97-AF65-F5344CB8AC3E}">
        <p14:creationId xmlns:p14="http://schemas.microsoft.com/office/powerpoint/2010/main" val="249968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a:p>
        </p:txBody>
      </p:sp>
      <p:sp>
        <p:nvSpPr>
          <p:cNvPr id="5" name="Text Placeholder 4">
            <a:extLst>
              <a:ext uri="{FF2B5EF4-FFF2-40B4-BE49-F238E27FC236}">
                <a16:creationId xmlns:a16="http://schemas.microsoft.com/office/drawing/2014/main" id="{071CE78D-13DE-E36D-0EDE-39FF626E738C}"/>
              </a:ext>
            </a:extLst>
          </p:cNvPr>
          <p:cNvSpPr>
            <a:spLocks noGrp="1"/>
          </p:cNvSpPr>
          <p:nvPr>
            <p:ph type="body" idx="24"/>
          </p:nvPr>
        </p:nvSpPr>
        <p:spPr>
          <a:xfrm>
            <a:off x="5070420" y="6639247"/>
            <a:ext cx="1845510" cy="361422"/>
          </a:xfrm>
        </p:spPr>
        <p:txBody>
          <a:bodyPr/>
          <a:lstStyle/>
          <a:p>
            <a:r>
              <a:rPr lang="en-US"/>
              <a:t>ESCORT</a:t>
            </a:r>
          </a:p>
        </p:txBody>
      </p:sp>
      <p:sp>
        <p:nvSpPr>
          <p:cNvPr id="42" name="TextBox 41">
            <a:extLst>
              <a:ext uri="{FF2B5EF4-FFF2-40B4-BE49-F238E27FC236}">
                <a16:creationId xmlns:a16="http://schemas.microsoft.com/office/drawing/2014/main" id="{F53C3D8F-22FF-5FFB-3592-28B89A3576D8}"/>
              </a:ext>
            </a:extLst>
          </p:cNvPr>
          <p:cNvSpPr txBox="1"/>
          <p:nvPr/>
        </p:nvSpPr>
        <p:spPr>
          <a:xfrm>
            <a:off x="1411536" y="4888734"/>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5" name="TextBox 44">
            <a:extLst>
              <a:ext uri="{FF2B5EF4-FFF2-40B4-BE49-F238E27FC236}">
                <a16:creationId xmlns:a16="http://schemas.microsoft.com/office/drawing/2014/main" id="{7DC13B89-A280-873A-B9C8-14773A0569EB}"/>
              </a:ext>
            </a:extLst>
          </p:cNvPr>
          <p:cNvSpPr txBox="1"/>
          <p:nvPr/>
        </p:nvSpPr>
        <p:spPr>
          <a:xfrm>
            <a:off x="969711" y="4791207"/>
            <a:ext cx="23437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STEP1 :</a:t>
            </a:r>
          </a:p>
        </p:txBody>
      </p:sp>
      <p:sp>
        <p:nvSpPr>
          <p:cNvPr id="49" name="TextBox 48">
            <a:extLst>
              <a:ext uri="{FF2B5EF4-FFF2-40B4-BE49-F238E27FC236}">
                <a16:creationId xmlns:a16="http://schemas.microsoft.com/office/drawing/2014/main" id="{26D1163B-1139-CEAC-CD7E-0EF2E8149D2B}"/>
              </a:ext>
            </a:extLst>
          </p:cNvPr>
          <p:cNvSpPr txBox="1"/>
          <p:nvPr/>
        </p:nvSpPr>
        <p:spPr>
          <a:xfrm>
            <a:off x="1818851" y="4639707"/>
            <a:ext cx="774168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AFTER CLICKING ON THIS LINK </a:t>
            </a:r>
            <a:r>
              <a:rPr lang="en-US" dirty="0">
                <a:hlinkClick r:id="rId2"/>
              </a:rPr>
              <a:t>ESCORT</a:t>
            </a:r>
            <a:r>
              <a:rPr lang="en-US" dirty="0"/>
              <a:t>  YOU WILL BE NAVIGATED TO </a:t>
            </a:r>
          </a:p>
          <a:p>
            <a:r>
              <a:rPr lang="en-US" dirty="0"/>
              <a:t>OUR HOMEPAGE</a:t>
            </a:r>
          </a:p>
          <a:p>
            <a:r>
              <a:rPr lang="en-US" dirty="0"/>
              <a:t>                                        (OR)</a:t>
            </a:r>
          </a:p>
          <a:p>
            <a:endParaRPr lang="en-US" dirty="0"/>
          </a:p>
          <a:p>
            <a:r>
              <a:rPr lang="en-US" dirty="0"/>
              <a:t>BY SCANING THE ABOVE GIVEN QRCODE ALSO YOU WILL BE NAVIGATED</a:t>
            </a:r>
          </a:p>
          <a:p>
            <a:r>
              <a:rPr lang="en-US" dirty="0"/>
              <a:t>TO OUR HOMEPAGE</a:t>
            </a:r>
          </a:p>
        </p:txBody>
      </p:sp>
      <p:sp>
        <p:nvSpPr>
          <p:cNvPr id="50" name="TextBox 49">
            <a:extLst>
              <a:ext uri="{FF2B5EF4-FFF2-40B4-BE49-F238E27FC236}">
                <a16:creationId xmlns:a16="http://schemas.microsoft.com/office/drawing/2014/main" id="{957C085D-8B9A-4582-DE89-725A737B72F1}"/>
              </a:ext>
            </a:extLst>
          </p:cNvPr>
          <p:cNvSpPr txBox="1"/>
          <p:nvPr/>
        </p:nvSpPr>
        <p:spPr>
          <a:xfrm>
            <a:off x="2144104" y="4057947"/>
            <a:ext cx="4062132" cy="378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 name="Picture 2" descr="Graphical user interface, application&#10;&#10;Description automatically generated">
            <a:extLst>
              <a:ext uri="{FF2B5EF4-FFF2-40B4-BE49-F238E27FC236}">
                <a16:creationId xmlns:a16="http://schemas.microsoft.com/office/drawing/2014/main" id="{ABD17909-425E-96FB-E9A8-F292AB71CA0C}"/>
              </a:ext>
            </a:extLst>
          </p:cNvPr>
          <p:cNvPicPr>
            <a:picLocks noChangeAspect="1"/>
          </p:cNvPicPr>
          <p:nvPr/>
        </p:nvPicPr>
        <p:blipFill>
          <a:blip r:embed="rId3"/>
          <a:stretch>
            <a:fillRect/>
          </a:stretch>
        </p:blipFill>
        <p:spPr>
          <a:xfrm>
            <a:off x="326834" y="260429"/>
            <a:ext cx="7407005" cy="3876709"/>
          </a:xfrm>
          <a:prstGeom prst="rect">
            <a:avLst/>
          </a:prstGeom>
        </p:spPr>
      </p:pic>
      <p:pic>
        <p:nvPicPr>
          <p:cNvPr id="3" name="Picture 3" descr="Qr code&#10;&#10;Description automatically generated">
            <a:extLst>
              <a:ext uri="{FF2B5EF4-FFF2-40B4-BE49-F238E27FC236}">
                <a16:creationId xmlns:a16="http://schemas.microsoft.com/office/drawing/2014/main" id="{4D0D95FD-F2AE-9E8D-1317-EF9CBF178727}"/>
              </a:ext>
            </a:extLst>
          </p:cNvPr>
          <p:cNvPicPr>
            <a:picLocks noChangeAspect="1"/>
          </p:cNvPicPr>
          <p:nvPr/>
        </p:nvPicPr>
        <p:blipFill>
          <a:blip r:embed="rId4"/>
          <a:stretch>
            <a:fillRect/>
          </a:stretch>
        </p:blipFill>
        <p:spPr>
          <a:xfrm>
            <a:off x="8258978" y="937352"/>
            <a:ext cx="2743200" cy="2743200"/>
          </a:xfrm>
          <a:prstGeom prst="rect">
            <a:avLst/>
          </a:prstGeom>
        </p:spPr>
      </p:pic>
    </p:spTree>
    <p:extLst>
      <p:ext uri="{BB962C8B-B14F-4D97-AF65-F5344CB8AC3E}">
        <p14:creationId xmlns:p14="http://schemas.microsoft.com/office/powerpoint/2010/main" val="2619301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a:p>
        </p:txBody>
      </p:sp>
      <p:sp>
        <p:nvSpPr>
          <p:cNvPr id="75" name="Title 74">
            <a:extLst>
              <a:ext uri="{FF2B5EF4-FFF2-40B4-BE49-F238E27FC236}">
                <a16:creationId xmlns:a16="http://schemas.microsoft.com/office/drawing/2014/main" id="{02C91FE9-4A33-29C7-DF37-6B67EF91F0D6}"/>
              </a:ext>
            </a:extLst>
          </p:cNvPr>
          <p:cNvSpPr>
            <a:spLocks noGrp="1"/>
          </p:cNvSpPr>
          <p:nvPr>
            <p:ph type="title"/>
          </p:nvPr>
        </p:nvSpPr>
        <p:spPr>
          <a:xfrm>
            <a:off x="584200" y="4963401"/>
            <a:ext cx="10515600" cy="1325563"/>
          </a:xfrm>
        </p:spPr>
        <p:txBody>
          <a:bodyPr/>
          <a:lstStyle/>
          <a:p>
            <a:endParaRPr lang="en-US"/>
          </a:p>
        </p:txBody>
      </p:sp>
      <p:pic>
        <p:nvPicPr>
          <p:cNvPr id="76" name="Picture 76" descr="Graphical user interface&#10;&#10;Description automatically generated">
            <a:extLst>
              <a:ext uri="{FF2B5EF4-FFF2-40B4-BE49-F238E27FC236}">
                <a16:creationId xmlns:a16="http://schemas.microsoft.com/office/drawing/2014/main" id="{C626D990-9FEC-1FFB-E396-F5E624E46C7E}"/>
              </a:ext>
            </a:extLst>
          </p:cNvPr>
          <p:cNvPicPr>
            <a:picLocks noChangeAspect="1"/>
          </p:cNvPicPr>
          <p:nvPr/>
        </p:nvPicPr>
        <p:blipFill>
          <a:blip r:embed="rId2"/>
          <a:stretch>
            <a:fillRect/>
          </a:stretch>
        </p:blipFill>
        <p:spPr>
          <a:xfrm>
            <a:off x="-101601" y="-308747"/>
            <a:ext cx="12403957" cy="7081357"/>
          </a:xfrm>
          <a:prstGeom prst="rect">
            <a:avLst/>
          </a:prstGeom>
        </p:spPr>
      </p:pic>
      <p:sp>
        <p:nvSpPr>
          <p:cNvPr id="77" name="TextBox 76">
            <a:extLst>
              <a:ext uri="{FF2B5EF4-FFF2-40B4-BE49-F238E27FC236}">
                <a16:creationId xmlns:a16="http://schemas.microsoft.com/office/drawing/2014/main" id="{2BEF2223-9D4A-C8F8-B9BE-3D24B7F423B2}"/>
              </a:ext>
            </a:extLst>
          </p:cNvPr>
          <p:cNvSpPr txBox="1"/>
          <p:nvPr/>
        </p:nvSpPr>
        <p:spPr>
          <a:xfrm>
            <a:off x="864913" y="2064844"/>
            <a:ext cx="33501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dirty="0">
                <a:solidFill>
                  <a:schemeClr val="bg2"/>
                </a:solidFill>
              </a:rPr>
              <a:t>First user need to create an  account to use our services </a:t>
            </a:r>
          </a:p>
          <a:p>
            <a:pPr marL="285750" indent="-285750">
              <a:buFont typeface="Wingdings"/>
              <a:buChar char="§"/>
            </a:pPr>
            <a:r>
              <a:rPr lang="en-US" dirty="0">
                <a:solidFill>
                  <a:schemeClr val="bg2"/>
                </a:solidFill>
              </a:rPr>
              <a:t>User can create an new account with his Email </a:t>
            </a:r>
          </a:p>
          <a:p>
            <a:pPr marL="285750" indent="-285750">
              <a:buFont typeface="Wingdings"/>
              <a:buChar char="§"/>
            </a:pPr>
            <a:r>
              <a:rPr lang="en-US" dirty="0">
                <a:solidFill>
                  <a:schemeClr val="bg2"/>
                </a:solidFill>
              </a:rPr>
              <a:t>Password is required for users privacy</a:t>
            </a:r>
          </a:p>
        </p:txBody>
      </p:sp>
      <p:sp>
        <p:nvSpPr>
          <p:cNvPr id="78" name="TextBox 77">
            <a:extLst>
              <a:ext uri="{FF2B5EF4-FFF2-40B4-BE49-F238E27FC236}">
                <a16:creationId xmlns:a16="http://schemas.microsoft.com/office/drawing/2014/main" id="{C694A5B6-3B4E-9F5B-E5F8-5F4AE1C7243C}"/>
              </a:ext>
            </a:extLst>
          </p:cNvPr>
          <p:cNvSpPr txBox="1"/>
          <p:nvPr/>
        </p:nvSpPr>
        <p:spPr>
          <a:xfrm>
            <a:off x="7959398" y="2027621"/>
            <a:ext cx="40421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dirty="0">
                <a:solidFill>
                  <a:schemeClr val="bg2"/>
                </a:solidFill>
              </a:rPr>
              <a:t>If User already have an account . User can login with his Email ID and Password by clicking login button   </a:t>
            </a:r>
            <a:endParaRPr lang="en-US" dirty="0">
              <a:solidFill>
                <a:schemeClr val="bg2"/>
              </a:solidFill>
              <a:ea typeface="+mn-lt"/>
              <a:cs typeface="+mn-lt"/>
            </a:endParaRPr>
          </a:p>
          <a:p>
            <a:pPr marL="285750" indent="-285750">
              <a:buFont typeface="Wingdings"/>
              <a:buChar char="§"/>
            </a:pPr>
            <a:r>
              <a:rPr lang="en-US" dirty="0">
                <a:solidFill>
                  <a:schemeClr val="bg2"/>
                </a:solidFill>
                <a:ea typeface="+mn-lt"/>
                <a:cs typeface="+mn-lt"/>
              </a:rPr>
              <a:t>LOGIN Button given below</a:t>
            </a:r>
            <a:endParaRPr lang="en-US" dirty="0">
              <a:solidFill>
                <a:schemeClr val="bg2"/>
              </a:solidFill>
            </a:endParaRPr>
          </a:p>
        </p:txBody>
      </p:sp>
      <p:cxnSp>
        <p:nvCxnSpPr>
          <p:cNvPr id="90" name="Connector: Elbow 89">
            <a:extLst>
              <a:ext uri="{FF2B5EF4-FFF2-40B4-BE49-F238E27FC236}">
                <a16:creationId xmlns:a16="http://schemas.microsoft.com/office/drawing/2014/main" id="{2A9A31F5-BAC1-4683-7139-7C878E13DB35}"/>
              </a:ext>
            </a:extLst>
          </p:cNvPr>
          <p:cNvCxnSpPr/>
          <p:nvPr/>
        </p:nvCxnSpPr>
        <p:spPr>
          <a:xfrm flipV="1">
            <a:off x="7089447" y="2989537"/>
            <a:ext cx="949435" cy="275546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AFE430E-420B-0131-2C31-C3F8E1C8155B}"/>
              </a:ext>
            </a:extLst>
          </p:cNvPr>
          <p:cNvSpPr txBox="1"/>
          <p:nvPr/>
        </p:nvSpPr>
        <p:spPr>
          <a:xfrm>
            <a:off x="4072758" y="6683922"/>
            <a:ext cx="1790043" cy="1642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2DE10811-7F44-C579-5B2C-53BD7ED13C26}"/>
              </a:ext>
            </a:extLst>
          </p:cNvPr>
          <p:cNvSpPr txBox="1"/>
          <p:nvPr/>
        </p:nvSpPr>
        <p:spPr>
          <a:xfrm>
            <a:off x="4138448" y="6141982"/>
            <a:ext cx="1905000" cy="6076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89638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ESCORT</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a:p>
        </p:txBody>
      </p:sp>
      <p:pic>
        <p:nvPicPr>
          <p:cNvPr id="25" name="Picture 25" descr="Graphical user interface&#10;&#10;Description automatically generated">
            <a:extLst>
              <a:ext uri="{FF2B5EF4-FFF2-40B4-BE49-F238E27FC236}">
                <a16:creationId xmlns:a16="http://schemas.microsoft.com/office/drawing/2014/main" id="{EF1E83B6-CB39-3501-3FAF-5792D44DBD77}"/>
              </a:ext>
            </a:extLst>
          </p:cNvPr>
          <p:cNvPicPr>
            <a:picLocks noChangeAspect="1"/>
          </p:cNvPicPr>
          <p:nvPr/>
        </p:nvPicPr>
        <p:blipFill>
          <a:blip r:embed="rId2"/>
          <a:stretch>
            <a:fillRect/>
          </a:stretch>
        </p:blipFill>
        <p:spPr>
          <a:xfrm>
            <a:off x="143642" y="388404"/>
            <a:ext cx="3838026" cy="1982157"/>
          </a:xfrm>
          <a:prstGeom prst="rect">
            <a:avLst/>
          </a:prstGeom>
        </p:spPr>
      </p:pic>
      <p:pic>
        <p:nvPicPr>
          <p:cNvPr id="26" name="Picture 26" descr="Graphical user interface, application&#10;&#10;Description automatically generated">
            <a:extLst>
              <a:ext uri="{FF2B5EF4-FFF2-40B4-BE49-F238E27FC236}">
                <a16:creationId xmlns:a16="http://schemas.microsoft.com/office/drawing/2014/main" id="{388E1853-1ABB-1C36-CB2D-C53E99E96873}"/>
              </a:ext>
            </a:extLst>
          </p:cNvPr>
          <p:cNvPicPr>
            <a:picLocks noChangeAspect="1"/>
          </p:cNvPicPr>
          <p:nvPr/>
        </p:nvPicPr>
        <p:blipFill>
          <a:blip r:embed="rId3"/>
          <a:stretch>
            <a:fillRect/>
          </a:stretch>
        </p:blipFill>
        <p:spPr>
          <a:xfrm>
            <a:off x="7807435" y="4454548"/>
            <a:ext cx="4048233" cy="2091732"/>
          </a:xfrm>
          <a:prstGeom prst="rect">
            <a:avLst/>
          </a:prstGeom>
        </p:spPr>
      </p:pic>
      <p:pic>
        <p:nvPicPr>
          <p:cNvPr id="27" name="Picture 27" descr="Graphical user interface&#10;&#10;Description automatically generated">
            <a:extLst>
              <a:ext uri="{FF2B5EF4-FFF2-40B4-BE49-F238E27FC236}">
                <a16:creationId xmlns:a16="http://schemas.microsoft.com/office/drawing/2014/main" id="{A42A8FA0-3CA7-98CE-C606-0C7178BB5484}"/>
              </a:ext>
            </a:extLst>
          </p:cNvPr>
          <p:cNvPicPr>
            <a:picLocks noChangeAspect="1"/>
          </p:cNvPicPr>
          <p:nvPr/>
        </p:nvPicPr>
        <p:blipFill>
          <a:blip r:embed="rId4"/>
          <a:stretch>
            <a:fillRect/>
          </a:stretch>
        </p:blipFill>
        <p:spPr>
          <a:xfrm>
            <a:off x="7807436" y="354612"/>
            <a:ext cx="4135819" cy="2119810"/>
          </a:xfrm>
          <a:prstGeom prst="rect">
            <a:avLst/>
          </a:prstGeom>
        </p:spPr>
      </p:pic>
      <p:pic>
        <p:nvPicPr>
          <p:cNvPr id="28" name="Picture 28" descr="Graphical user interface&#10;&#10;Description automatically generated">
            <a:extLst>
              <a:ext uri="{FF2B5EF4-FFF2-40B4-BE49-F238E27FC236}">
                <a16:creationId xmlns:a16="http://schemas.microsoft.com/office/drawing/2014/main" id="{53B56BEA-251A-B510-1CE2-D29EA16CF4BB}"/>
              </a:ext>
            </a:extLst>
          </p:cNvPr>
          <p:cNvPicPr>
            <a:picLocks noChangeAspect="1"/>
          </p:cNvPicPr>
          <p:nvPr/>
        </p:nvPicPr>
        <p:blipFill>
          <a:blip r:embed="rId5"/>
          <a:stretch>
            <a:fillRect/>
          </a:stretch>
        </p:blipFill>
        <p:spPr>
          <a:xfrm>
            <a:off x="143642" y="4542848"/>
            <a:ext cx="4004440" cy="2037752"/>
          </a:xfrm>
          <a:prstGeom prst="rect">
            <a:avLst/>
          </a:prstGeom>
        </p:spPr>
      </p:pic>
      <p:sp>
        <p:nvSpPr>
          <p:cNvPr id="29" name="TextBox 28">
            <a:extLst>
              <a:ext uri="{FF2B5EF4-FFF2-40B4-BE49-F238E27FC236}">
                <a16:creationId xmlns:a16="http://schemas.microsoft.com/office/drawing/2014/main" id="{9C027FD4-6866-0CCE-4914-A3A0A4C7EAEE}"/>
              </a:ext>
            </a:extLst>
          </p:cNvPr>
          <p:cNvSpPr txBox="1"/>
          <p:nvPr/>
        </p:nvSpPr>
        <p:spPr>
          <a:xfrm>
            <a:off x="3317327" y="2673568"/>
            <a:ext cx="545920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t>After selecting the </a:t>
            </a:r>
            <a:r>
              <a:rPr lang="en-US" b="1" dirty="0"/>
              <a:t>Destination </a:t>
            </a:r>
            <a:r>
              <a:rPr lang="en-US" dirty="0"/>
              <a:t>in </a:t>
            </a:r>
            <a:r>
              <a:rPr lang="en-US" b="1" dirty="0"/>
              <a:t>Home page </a:t>
            </a:r>
            <a:r>
              <a:rPr lang="en-US" dirty="0"/>
              <a:t>, All the tourist places in that destination will be Appeared on the screen </a:t>
            </a:r>
          </a:p>
          <a:p>
            <a:pPr marL="285750" indent="-285750">
              <a:buFont typeface="Wingdings"/>
              <a:buChar char="Ø"/>
            </a:pPr>
            <a:r>
              <a:rPr lang="en-US" dirty="0"/>
              <a:t>And we can navigate to that location by clicking on the button</a:t>
            </a:r>
            <a:r>
              <a:rPr lang="en-US" b="1" dirty="0"/>
              <a:t> "FOR DIRECTIONS CLICK HERE"</a:t>
            </a:r>
          </a:p>
          <a:p>
            <a:endParaRPr lang="en-US" dirty="0"/>
          </a:p>
        </p:txBody>
      </p:sp>
      <p:cxnSp>
        <p:nvCxnSpPr>
          <p:cNvPr id="30" name="Connector: Curved 29">
            <a:extLst>
              <a:ext uri="{FF2B5EF4-FFF2-40B4-BE49-F238E27FC236}">
                <a16:creationId xmlns:a16="http://schemas.microsoft.com/office/drawing/2014/main" id="{82EC83A1-655B-BAD6-3A47-A6D6899CA00F}"/>
              </a:ext>
            </a:extLst>
          </p:cNvPr>
          <p:cNvCxnSpPr/>
          <p:nvPr/>
        </p:nvCxnSpPr>
        <p:spPr>
          <a:xfrm>
            <a:off x="4152571" y="5400675"/>
            <a:ext cx="739228" cy="774263"/>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FC7C9C9-D0CC-823A-2140-D31D88BFC6B5}"/>
              </a:ext>
            </a:extLst>
          </p:cNvPr>
          <p:cNvSpPr txBox="1"/>
          <p:nvPr/>
        </p:nvSpPr>
        <p:spPr>
          <a:xfrm>
            <a:off x="4830379" y="6100379"/>
            <a:ext cx="228818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Tourist Places in Delhi</a:t>
            </a:r>
          </a:p>
        </p:txBody>
      </p:sp>
      <p:cxnSp>
        <p:nvCxnSpPr>
          <p:cNvPr id="33" name="Connector: Curved 32">
            <a:extLst>
              <a:ext uri="{FF2B5EF4-FFF2-40B4-BE49-F238E27FC236}">
                <a16:creationId xmlns:a16="http://schemas.microsoft.com/office/drawing/2014/main" id="{71333AC5-2A40-86B9-F8F6-2A5E88A8705E}"/>
              </a:ext>
            </a:extLst>
          </p:cNvPr>
          <p:cNvCxnSpPr/>
          <p:nvPr/>
        </p:nvCxnSpPr>
        <p:spPr>
          <a:xfrm>
            <a:off x="6893472" y="4830818"/>
            <a:ext cx="914400" cy="914400"/>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94E12E3-8069-E6DF-8C3B-808649C2D07F}"/>
              </a:ext>
            </a:extLst>
          </p:cNvPr>
          <p:cNvSpPr txBox="1"/>
          <p:nvPr/>
        </p:nvSpPr>
        <p:spPr>
          <a:xfrm>
            <a:off x="5496034" y="4716518"/>
            <a:ext cx="159844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Tourist Places in Goa</a:t>
            </a:r>
          </a:p>
        </p:txBody>
      </p:sp>
      <p:cxnSp>
        <p:nvCxnSpPr>
          <p:cNvPr id="35" name="Connector: Curved 34">
            <a:extLst>
              <a:ext uri="{FF2B5EF4-FFF2-40B4-BE49-F238E27FC236}">
                <a16:creationId xmlns:a16="http://schemas.microsoft.com/office/drawing/2014/main" id="{A7AF5E08-E39C-8751-B6E3-588DD9FDC76C}"/>
              </a:ext>
            </a:extLst>
          </p:cNvPr>
          <p:cNvCxnSpPr/>
          <p:nvPr/>
        </p:nvCxnSpPr>
        <p:spPr>
          <a:xfrm>
            <a:off x="3991085" y="579601"/>
            <a:ext cx="721711" cy="695435"/>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995C4E-4BE6-52EF-ECBE-4E442B0E02E0}"/>
              </a:ext>
            </a:extLst>
          </p:cNvPr>
          <p:cNvSpPr txBox="1"/>
          <p:nvPr/>
        </p:nvSpPr>
        <p:spPr>
          <a:xfrm>
            <a:off x="4644258" y="1156136"/>
            <a:ext cx="209331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Tourist Places in Hyderabad</a:t>
            </a:r>
          </a:p>
        </p:txBody>
      </p:sp>
      <p:cxnSp>
        <p:nvCxnSpPr>
          <p:cNvPr id="37" name="Connector: Curved 36">
            <a:extLst>
              <a:ext uri="{FF2B5EF4-FFF2-40B4-BE49-F238E27FC236}">
                <a16:creationId xmlns:a16="http://schemas.microsoft.com/office/drawing/2014/main" id="{08A7451A-982D-E579-945C-23F2D10FCADF}"/>
              </a:ext>
            </a:extLst>
          </p:cNvPr>
          <p:cNvCxnSpPr/>
          <p:nvPr/>
        </p:nvCxnSpPr>
        <p:spPr>
          <a:xfrm flipV="1">
            <a:off x="6956972" y="1219200"/>
            <a:ext cx="783021" cy="627117"/>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267B972-7E8B-D44C-9BD7-5FB6674C3EC1}"/>
              </a:ext>
            </a:extLst>
          </p:cNvPr>
          <p:cNvSpPr txBox="1"/>
          <p:nvPr/>
        </p:nvSpPr>
        <p:spPr>
          <a:xfrm>
            <a:off x="6131034" y="1707931"/>
            <a:ext cx="777327" cy="2518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9" name="TextBox 38">
            <a:extLst>
              <a:ext uri="{FF2B5EF4-FFF2-40B4-BE49-F238E27FC236}">
                <a16:creationId xmlns:a16="http://schemas.microsoft.com/office/drawing/2014/main" id="{93745065-D8FB-CAA8-22E8-26AA4045BB8C}"/>
              </a:ext>
            </a:extLst>
          </p:cNvPr>
          <p:cNvSpPr txBox="1"/>
          <p:nvPr/>
        </p:nvSpPr>
        <p:spPr>
          <a:xfrm>
            <a:off x="5312103" y="1718879"/>
            <a:ext cx="18699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Tourist Places in Mumbai</a:t>
            </a:r>
          </a:p>
        </p:txBody>
      </p:sp>
    </p:spTree>
    <p:extLst>
      <p:ext uri="{BB962C8B-B14F-4D97-AF65-F5344CB8AC3E}">
        <p14:creationId xmlns:p14="http://schemas.microsoft.com/office/powerpoint/2010/main" val="1429429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ESCORT</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a:p>
        </p:txBody>
      </p:sp>
      <p:pic>
        <p:nvPicPr>
          <p:cNvPr id="19" name="Picture 19" descr="Graphical user interface, application&#10;&#10;Description automatically generated">
            <a:extLst>
              <a:ext uri="{FF2B5EF4-FFF2-40B4-BE49-F238E27FC236}">
                <a16:creationId xmlns:a16="http://schemas.microsoft.com/office/drawing/2014/main" id="{45D8F4D1-A1FE-D7F0-7084-F642E709766D}"/>
              </a:ext>
            </a:extLst>
          </p:cNvPr>
          <p:cNvPicPr>
            <a:picLocks noChangeAspect="1"/>
          </p:cNvPicPr>
          <p:nvPr/>
        </p:nvPicPr>
        <p:blipFill>
          <a:blip r:embed="rId2"/>
          <a:stretch>
            <a:fillRect/>
          </a:stretch>
        </p:blipFill>
        <p:spPr>
          <a:xfrm>
            <a:off x="7210439" y="-3504"/>
            <a:ext cx="2500778" cy="4114800"/>
          </a:xfrm>
          <a:prstGeom prst="rect">
            <a:avLst/>
          </a:prstGeom>
        </p:spPr>
      </p:pic>
      <p:pic>
        <p:nvPicPr>
          <p:cNvPr id="20" name="Picture 20" descr="Graphical user interface, application&#10;&#10;Description automatically generated">
            <a:extLst>
              <a:ext uri="{FF2B5EF4-FFF2-40B4-BE49-F238E27FC236}">
                <a16:creationId xmlns:a16="http://schemas.microsoft.com/office/drawing/2014/main" id="{EC21D8E0-179E-9B8E-5B26-CFC9431FA853}"/>
              </a:ext>
            </a:extLst>
          </p:cNvPr>
          <p:cNvPicPr>
            <a:picLocks noChangeAspect="1"/>
          </p:cNvPicPr>
          <p:nvPr/>
        </p:nvPicPr>
        <p:blipFill>
          <a:blip r:embed="rId3"/>
          <a:stretch>
            <a:fillRect/>
          </a:stretch>
        </p:blipFill>
        <p:spPr>
          <a:xfrm>
            <a:off x="2479560" y="2799256"/>
            <a:ext cx="2555776" cy="4114800"/>
          </a:xfrm>
          <a:prstGeom prst="rect">
            <a:avLst/>
          </a:prstGeom>
        </p:spPr>
      </p:pic>
      <p:pic>
        <p:nvPicPr>
          <p:cNvPr id="21" name="Picture 21">
            <a:extLst>
              <a:ext uri="{FF2B5EF4-FFF2-40B4-BE49-F238E27FC236}">
                <a16:creationId xmlns:a16="http://schemas.microsoft.com/office/drawing/2014/main" id="{5B2996CF-EF5A-66C9-797E-8BADFD1B8A35}"/>
              </a:ext>
            </a:extLst>
          </p:cNvPr>
          <p:cNvPicPr>
            <a:picLocks noChangeAspect="1"/>
          </p:cNvPicPr>
          <p:nvPr/>
        </p:nvPicPr>
        <p:blipFill>
          <a:blip r:embed="rId4"/>
          <a:stretch>
            <a:fillRect/>
          </a:stretch>
        </p:blipFill>
        <p:spPr>
          <a:xfrm>
            <a:off x="9685239" y="2667876"/>
            <a:ext cx="2508556" cy="4114800"/>
          </a:xfrm>
          <a:prstGeom prst="rect">
            <a:avLst/>
          </a:prstGeom>
        </p:spPr>
      </p:pic>
      <p:pic>
        <p:nvPicPr>
          <p:cNvPr id="22" name="Picture 22" descr="Graphical user interface, website&#10;&#10;Description automatically generated">
            <a:extLst>
              <a:ext uri="{FF2B5EF4-FFF2-40B4-BE49-F238E27FC236}">
                <a16:creationId xmlns:a16="http://schemas.microsoft.com/office/drawing/2014/main" id="{430C9223-BEAA-8069-A3A8-2FD90F3EFFB9}"/>
              </a:ext>
            </a:extLst>
          </p:cNvPr>
          <p:cNvPicPr>
            <a:picLocks noChangeAspect="1"/>
          </p:cNvPicPr>
          <p:nvPr/>
        </p:nvPicPr>
        <p:blipFill>
          <a:blip r:embed="rId5"/>
          <a:stretch>
            <a:fillRect/>
          </a:stretch>
        </p:blipFill>
        <p:spPr>
          <a:xfrm>
            <a:off x="2835" y="189186"/>
            <a:ext cx="2569365" cy="4114800"/>
          </a:xfrm>
          <a:prstGeom prst="rect">
            <a:avLst/>
          </a:prstGeom>
        </p:spPr>
      </p:pic>
      <p:sp>
        <p:nvSpPr>
          <p:cNvPr id="23" name="TextBox 22">
            <a:extLst>
              <a:ext uri="{FF2B5EF4-FFF2-40B4-BE49-F238E27FC236}">
                <a16:creationId xmlns:a16="http://schemas.microsoft.com/office/drawing/2014/main" id="{43660DCD-3A4B-4D2D-96C9-05E2DD975293}"/>
              </a:ext>
            </a:extLst>
          </p:cNvPr>
          <p:cNvSpPr txBox="1"/>
          <p:nvPr/>
        </p:nvSpPr>
        <p:spPr>
          <a:xfrm>
            <a:off x="2890344" y="645948"/>
            <a:ext cx="396327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b="1" i="1" dirty="0"/>
              <a:t>After selecting the Destination . All the Famous places are shown with its History </a:t>
            </a:r>
          </a:p>
          <a:p>
            <a:pPr marL="285750" indent="-285750">
              <a:buFont typeface="Courier New"/>
              <a:buChar char="o"/>
            </a:pPr>
            <a:r>
              <a:rPr lang="en-US" b="1" i="1" dirty="0"/>
              <a:t>There user can see its Brief Details </a:t>
            </a:r>
          </a:p>
          <a:p>
            <a:pPr marL="285750" indent="-285750">
              <a:buFont typeface="Courier New"/>
              <a:buChar char="o"/>
            </a:pPr>
            <a:endParaRPr lang="en-US" b="1" i="1" dirty="0"/>
          </a:p>
        </p:txBody>
      </p:sp>
      <p:sp>
        <p:nvSpPr>
          <p:cNvPr id="24" name="TextBox 23">
            <a:extLst>
              <a:ext uri="{FF2B5EF4-FFF2-40B4-BE49-F238E27FC236}">
                <a16:creationId xmlns:a16="http://schemas.microsoft.com/office/drawing/2014/main" id="{86872961-A021-8B1C-BEFF-C4C9424C7BFF}"/>
              </a:ext>
            </a:extLst>
          </p:cNvPr>
          <p:cNvSpPr txBox="1"/>
          <p:nvPr/>
        </p:nvSpPr>
        <p:spPr>
          <a:xfrm>
            <a:off x="5522310" y="4539155"/>
            <a:ext cx="40399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b="1" i="1" dirty="0"/>
              <a:t>When user click on the Tab it will show the location of the Respective Tourist Spot</a:t>
            </a:r>
          </a:p>
          <a:p>
            <a:endParaRPr lang="en-US" b="1" i="1" dirty="0"/>
          </a:p>
        </p:txBody>
      </p:sp>
    </p:spTree>
    <p:extLst>
      <p:ext uri="{BB962C8B-B14F-4D97-AF65-F5344CB8AC3E}">
        <p14:creationId xmlns:p14="http://schemas.microsoft.com/office/powerpoint/2010/main" val="166378016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4DC6F004-8F9D-4F40-8394-6C4C67F709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Escort</vt:lpstr>
      <vt:lpstr>PROJECT TEAM MEMBERS :</vt:lpstr>
      <vt:lpstr>INTRODUCTION</vt:lpstr>
      <vt:lpstr>ABSTRACT  </vt:lpstr>
      <vt:lpstr>LANGUAGES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797</cp:revision>
  <dcterms:created xsi:type="dcterms:W3CDTF">2022-11-23T16:10:23Z</dcterms:created>
  <dcterms:modified xsi:type="dcterms:W3CDTF">2022-11-24T16:49:39Z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